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7" r:id="rId1"/>
  </p:sldMasterIdLst>
  <p:notesMasterIdLst>
    <p:notesMasterId r:id="rId28"/>
  </p:notesMasterIdLst>
  <p:sldIdLst>
    <p:sldId id="380" r:id="rId2"/>
    <p:sldId id="417" r:id="rId3"/>
    <p:sldId id="416" r:id="rId4"/>
    <p:sldId id="418" r:id="rId5"/>
    <p:sldId id="419" r:id="rId6"/>
    <p:sldId id="389" r:id="rId7"/>
    <p:sldId id="383" r:id="rId8"/>
    <p:sldId id="341" r:id="rId9"/>
    <p:sldId id="388" r:id="rId10"/>
    <p:sldId id="345" r:id="rId11"/>
    <p:sldId id="393" r:id="rId12"/>
    <p:sldId id="394" r:id="rId13"/>
    <p:sldId id="401" r:id="rId14"/>
    <p:sldId id="396" r:id="rId15"/>
    <p:sldId id="402" r:id="rId16"/>
    <p:sldId id="403" r:id="rId17"/>
    <p:sldId id="404" r:id="rId18"/>
    <p:sldId id="405" r:id="rId19"/>
    <p:sldId id="406" r:id="rId20"/>
    <p:sldId id="407" r:id="rId21"/>
    <p:sldId id="408" r:id="rId22"/>
    <p:sldId id="409" r:id="rId23"/>
    <p:sldId id="410" r:id="rId24"/>
    <p:sldId id="411" r:id="rId25"/>
    <p:sldId id="412" r:id="rId26"/>
    <p:sldId id="379" r:id="rId27"/>
  </p:sldIdLst>
  <p:sldSz cx="7200900" cy="5400675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701" userDrawn="1">
          <p15:clr>
            <a:srgbClr val="A4A3A4"/>
          </p15:clr>
        </p15:guide>
        <p15:guide id="2" pos="2268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M-YURI" initials="A" lastIdx="1" clrIdx="0">
    <p:extLst>
      <p:ext uri="{19B8F6BF-5375-455C-9EA6-DF929625EA0E}">
        <p15:presenceInfo xmlns:p15="http://schemas.microsoft.com/office/powerpoint/2012/main" userId="AM-YURI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F81BD"/>
    <a:srgbClr val="0099FF"/>
    <a:srgbClr val="0000FF"/>
    <a:srgbClr val="004A82"/>
    <a:srgbClr val="E6A400"/>
    <a:srgbClr val="CC6600"/>
    <a:srgbClr val="CEAC1A"/>
    <a:srgbClr val="BC8F00"/>
    <a:srgbClr val="FF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100" autoAdjust="0"/>
    <p:restoredTop sz="94660"/>
  </p:normalViewPr>
  <p:slideViewPr>
    <p:cSldViewPr>
      <p:cViewPr varScale="1">
        <p:scale>
          <a:sx n="86" d="100"/>
          <a:sy n="86" d="100"/>
        </p:scale>
        <p:origin x="1356" y="60"/>
      </p:cViewPr>
      <p:guideLst>
        <p:guide orient="horz" pos="1701"/>
        <p:guide pos="226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30" d="100"/>
        <a:sy n="13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9B146EE-110F-458B-8AC2-A4FA1740FC0D}" type="doc">
      <dgm:prSet loTypeId="urn:microsoft.com/office/officeart/2008/layout/RadialCluster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457A3DAC-53BA-4121-9EFB-7EFFC1D0A0E7}">
      <dgm:prSet phldrT="[文本]"/>
      <dgm:spPr>
        <a:solidFill>
          <a:srgbClr val="00B0F0"/>
        </a:solidFill>
      </dgm:spPr>
      <dgm:t>
        <a:bodyPr/>
        <a:lstStyle/>
        <a:p>
          <a:r>
            <a:rPr lang="zh-CN" altLang="en-US" dirty="0" smtClean="0"/>
            <a:t>人</a:t>
          </a:r>
          <a:endParaRPr lang="zh-CN" altLang="en-US" dirty="0"/>
        </a:p>
      </dgm:t>
    </dgm:pt>
    <dgm:pt modelId="{F7E10905-EE3D-4ED1-A13A-0F53CAA8AAC8}" type="parTrans" cxnId="{07432330-4A5E-4F0E-A340-5FC3C6B7E44C}">
      <dgm:prSet/>
      <dgm:spPr/>
      <dgm:t>
        <a:bodyPr/>
        <a:lstStyle/>
        <a:p>
          <a:endParaRPr lang="zh-CN" altLang="en-US"/>
        </a:p>
      </dgm:t>
    </dgm:pt>
    <dgm:pt modelId="{DF5690E1-62D1-45B8-BFDE-0EDF2396E23A}" type="sibTrans" cxnId="{07432330-4A5E-4F0E-A340-5FC3C6B7E44C}">
      <dgm:prSet/>
      <dgm:spPr/>
      <dgm:t>
        <a:bodyPr/>
        <a:lstStyle/>
        <a:p>
          <a:endParaRPr lang="zh-CN" altLang="en-US"/>
        </a:p>
      </dgm:t>
    </dgm:pt>
    <dgm:pt modelId="{B65255C7-C5C0-4B05-B4FD-9B6834411519}">
      <dgm:prSet phldrT="[文本]"/>
      <dgm:spPr>
        <a:solidFill>
          <a:srgbClr val="00B0F0"/>
        </a:solidFill>
      </dgm:spPr>
      <dgm:t>
        <a:bodyPr/>
        <a:lstStyle/>
        <a:p>
          <a:r>
            <a:rPr lang="zh-CN" altLang="en-US" dirty="0" smtClean="0"/>
            <a:t>骨骼</a:t>
          </a:r>
          <a:endParaRPr lang="zh-CN" altLang="en-US" dirty="0"/>
        </a:p>
      </dgm:t>
    </dgm:pt>
    <dgm:pt modelId="{B0A568AF-2583-4304-9734-DEFA726F8A1E}" type="parTrans" cxnId="{BCE50629-4126-452D-BDB2-7AF87C3C92E6}">
      <dgm:prSet/>
      <dgm:spPr/>
      <dgm:t>
        <a:bodyPr/>
        <a:lstStyle/>
        <a:p>
          <a:endParaRPr lang="zh-CN" altLang="en-US"/>
        </a:p>
      </dgm:t>
    </dgm:pt>
    <dgm:pt modelId="{786BDEBF-022A-4F6C-AE28-0FE4C1C75FC3}" type="sibTrans" cxnId="{BCE50629-4126-452D-BDB2-7AF87C3C92E6}">
      <dgm:prSet/>
      <dgm:spPr/>
      <dgm:t>
        <a:bodyPr/>
        <a:lstStyle/>
        <a:p>
          <a:endParaRPr lang="zh-CN" altLang="en-US"/>
        </a:p>
      </dgm:t>
    </dgm:pt>
    <dgm:pt modelId="{2CB23684-425E-452D-AE1A-6FB879622BB3}">
      <dgm:prSet phldrT="[文本]"/>
      <dgm:spPr>
        <a:solidFill>
          <a:srgbClr val="00B0F0"/>
        </a:solidFill>
      </dgm:spPr>
      <dgm:t>
        <a:bodyPr/>
        <a:lstStyle/>
        <a:p>
          <a:r>
            <a:rPr lang="zh-CN" altLang="en-US" dirty="0" smtClean="0"/>
            <a:t>灵魂</a:t>
          </a:r>
          <a:endParaRPr lang="zh-CN" altLang="en-US" dirty="0"/>
        </a:p>
      </dgm:t>
    </dgm:pt>
    <dgm:pt modelId="{BFC13F13-C63B-4470-87C8-D84CEFAEE555}" type="parTrans" cxnId="{F69AE47A-6ADA-4639-8272-F9F7F4FC0A3F}">
      <dgm:prSet/>
      <dgm:spPr/>
      <dgm:t>
        <a:bodyPr/>
        <a:lstStyle/>
        <a:p>
          <a:endParaRPr lang="zh-CN" altLang="en-US"/>
        </a:p>
      </dgm:t>
    </dgm:pt>
    <dgm:pt modelId="{046CABA8-3A3F-410F-BC3F-5CECBC58D3C8}" type="sibTrans" cxnId="{F69AE47A-6ADA-4639-8272-F9F7F4FC0A3F}">
      <dgm:prSet/>
      <dgm:spPr/>
      <dgm:t>
        <a:bodyPr/>
        <a:lstStyle/>
        <a:p>
          <a:endParaRPr lang="zh-CN" altLang="en-US"/>
        </a:p>
      </dgm:t>
    </dgm:pt>
    <dgm:pt modelId="{BDD0393E-36C4-46AD-B76E-A0272A193E75}">
      <dgm:prSet phldrT="[文本]"/>
      <dgm:spPr>
        <a:solidFill>
          <a:srgbClr val="00B0F0"/>
        </a:solidFill>
      </dgm:spPr>
      <dgm:t>
        <a:bodyPr/>
        <a:lstStyle/>
        <a:p>
          <a:r>
            <a:rPr lang="zh-CN" altLang="en-US" dirty="0" smtClean="0"/>
            <a:t>血脉</a:t>
          </a:r>
          <a:endParaRPr lang="zh-CN" altLang="en-US" dirty="0"/>
        </a:p>
      </dgm:t>
    </dgm:pt>
    <dgm:pt modelId="{EDA6E42D-D25B-4F19-B67A-8531C61B9BFC}" type="parTrans" cxnId="{0B89C266-BFCB-4B81-9553-D57941ED58CA}">
      <dgm:prSet/>
      <dgm:spPr/>
      <dgm:t>
        <a:bodyPr/>
        <a:lstStyle/>
        <a:p>
          <a:endParaRPr lang="zh-CN" altLang="en-US"/>
        </a:p>
      </dgm:t>
    </dgm:pt>
    <dgm:pt modelId="{D459A4D9-FC82-4193-A0FB-E50165022461}" type="sibTrans" cxnId="{0B89C266-BFCB-4B81-9553-D57941ED58CA}">
      <dgm:prSet/>
      <dgm:spPr/>
      <dgm:t>
        <a:bodyPr/>
        <a:lstStyle/>
        <a:p>
          <a:endParaRPr lang="zh-CN" altLang="en-US"/>
        </a:p>
      </dgm:t>
    </dgm:pt>
    <dgm:pt modelId="{7A0C78B7-A8D4-46A4-8F5E-32B78AA4191D}" type="pres">
      <dgm:prSet presAssocID="{B9B146EE-110F-458B-8AC2-A4FA1740FC0D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  <dgm:t>
        <a:bodyPr/>
        <a:lstStyle/>
        <a:p>
          <a:endParaRPr lang="zh-CN" altLang="en-US"/>
        </a:p>
      </dgm:t>
    </dgm:pt>
    <dgm:pt modelId="{EB444477-6D5A-4960-A9CC-A6D6909A2F9E}" type="pres">
      <dgm:prSet presAssocID="{457A3DAC-53BA-4121-9EFB-7EFFC1D0A0E7}" presName="singleCycle" presStyleCnt="0"/>
      <dgm:spPr/>
    </dgm:pt>
    <dgm:pt modelId="{7EFF27A0-5D7A-4DE9-821A-B11B80117E5A}" type="pres">
      <dgm:prSet presAssocID="{457A3DAC-53BA-4121-9EFB-7EFFC1D0A0E7}" presName="singleCenter" presStyleLbl="node1" presStyleIdx="0" presStyleCnt="4">
        <dgm:presLayoutVars>
          <dgm:chMax val="7"/>
          <dgm:chPref val="7"/>
        </dgm:presLayoutVars>
      </dgm:prSet>
      <dgm:spPr/>
      <dgm:t>
        <a:bodyPr/>
        <a:lstStyle/>
        <a:p>
          <a:endParaRPr lang="zh-CN" altLang="en-US"/>
        </a:p>
      </dgm:t>
    </dgm:pt>
    <dgm:pt modelId="{C2C46936-C65F-488F-B408-AF74DBA1978E}" type="pres">
      <dgm:prSet presAssocID="{B0A568AF-2583-4304-9734-DEFA726F8A1E}" presName="Name56" presStyleLbl="parChTrans1D2" presStyleIdx="0" presStyleCnt="3"/>
      <dgm:spPr/>
      <dgm:t>
        <a:bodyPr/>
        <a:lstStyle/>
        <a:p>
          <a:endParaRPr lang="zh-CN" altLang="en-US"/>
        </a:p>
      </dgm:t>
    </dgm:pt>
    <dgm:pt modelId="{CD48DB86-12F5-463B-8F1D-528AC37D40CB}" type="pres">
      <dgm:prSet presAssocID="{B65255C7-C5C0-4B05-B4FD-9B6834411519}" presName="text0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01BB87B-F887-442F-BDDD-77C11F3A778B}" type="pres">
      <dgm:prSet presAssocID="{BFC13F13-C63B-4470-87C8-D84CEFAEE555}" presName="Name56" presStyleLbl="parChTrans1D2" presStyleIdx="1" presStyleCnt="3"/>
      <dgm:spPr/>
      <dgm:t>
        <a:bodyPr/>
        <a:lstStyle/>
        <a:p>
          <a:endParaRPr lang="zh-CN" altLang="en-US"/>
        </a:p>
      </dgm:t>
    </dgm:pt>
    <dgm:pt modelId="{8D882594-658C-4E35-9AD6-D2C1CEFC0477}" type="pres">
      <dgm:prSet presAssocID="{2CB23684-425E-452D-AE1A-6FB879622BB3}" presName="text0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B62C633-E8E7-4171-AB37-45DD02FC06F7}" type="pres">
      <dgm:prSet presAssocID="{EDA6E42D-D25B-4F19-B67A-8531C61B9BFC}" presName="Name56" presStyleLbl="parChTrans1D2" presStyleIdx="2" presStyleCnt="3"/>
      <dgm:spPr/>
      <dgm:t>
        <a:bodyPr/>
        <a:lstStyle/>
        <a:p>
          <a:endParaRPr lang="zh-CN" altLang="en-US"/>
        </a:p>
      </dgm:t>
    </dgm:pt>
    <dgm:pt modelId="{3B9A6040-60FA-4FFF-BD0A-9FD3DE1D7061}" type="pres">
      <dgm:prSet presAssocID="{BDD0393E-36C4-46AD-B76E-A0272A193E75}" presName="text0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BCE50629-4126-452D-BDB2-7AF87C3C92E6}" srcId="{457A3DAC-53BA-4121-9EFB-7EFFC1D0A0E7}" destId="{B65255C7-C5C0-4B05-B4FD-9B6834411519}" srcOrd="0" destOrd="0" parTransId="{B0A568AF-2583-4304-9734-DEFA726F8A1E}" sibTransId="{786BDEBF-022A-4F6C-AE28-0FE4C1C75FC3}"/>
    <dgm:cxn modelId="{0B89C266-BFCB-4B81-9553-D57941ED58CA}" srcId="{457A3DAC-53BA-4121-9EFB-7EFFC1D0A0E7}" destId="{BDD0393E-36C4-46AD-B76E-A0272A193E75}" srcOrd="2" destOrd="0" parTransId="{EDA6E42D-D25B-4F19-B67A-8531C61B9BFC}" sibTransId="{D459A4D9-FC82-4193-A0FB-E50165022461}"/>
    <dgm:cxn modelId="{07432330-4A5E-4F0E-A340-5FC3C6B7E44C}" srcId="{B9B146EE-110F-458B-8AC2-A4FA1740FC0D}" destId="{457A3DAC-53BA-4121-9EFB-7EFFC1D0A0E7}" srcOrd="0" destOrd="0" parTransId="{F7E10905-EE3D-4ED1-A13A-0F53CAA8AAC8}" sibTransId="{DF5690E1-62D1-45B8-BFDE-0EDF2396E23A}"/>
    <dgm:cxn modelId="{6C82E0FB-D4CF-4AAE-8EB3-696A9235DA44}" type="presOf" srcId="{2CB23684-425E-452D-AE1A-6FB879622BB3}" destId="{8D882594-658C-4E35-9AD6-D2C1CEFC0477}" srcOrd="0" destOrd="0" presId="urn:microsoft.com/office/officeart/2008/layout/RadialCluster"/>
    <dgm:cxn modelId="{7F47C978-21DD-4E77-9D2B-1BD222BB79AF}" type="presOf" srcId="{457A3DAC-53BA-4121-9EFB-7EFFC1D0A0E7}" destId="{7EFF27A0-5D7A-4DE9-821A-B11B80117E5A}" srcOrd="0" destOrd="0" presId="urn:microsoft.com/office/officeart/2008/layout/RadialCluster"/>
    <dgm:cxn modelId="{FC331D54-8A1F-44E5-A268-B62904765735}" type="presOf" srcId="{B9B146EE-110F-458B-8AC2-A4FA1740FC0D}" destId="{7A0C78B7-A8D4-46A4-8F5E-32B78AA4191D}" srcOrd="0" destOrd="0" presId="urn:microsoft.com/office/officeart/2008/layout/RadialCluster"/>
    <dgm:cxn modelId="{B28B6BF6-692D-429F-912E-2CCC60B14699}" type="presOf" srcId="{BDD0393E-36C4-46AD-B76E-A0272A193E75}" destId="{3B9A6040-60FA-4FFF-BD0A-9FD3DE1D7061}" srcOrd="0" destOrd="0" presId="urn:microsoft.com/office/officeart/2008/layout/RadialCluster"/>
    <dgm:cxn modelId="{F9AED851-759C-4596-AC58-6F928ED60AA4}" type="presOf" srcId="{BFC13F13-C63B-4470-87C8-D84CEFAEE555}" destId="{301BB87B-F887-442F-BDDD-77C11F3A778B}" srcOrd="0" destOrd="0" presId="urn:microsoft.com/office/officeart/2008/layout/RadialCluster"/>
    <dgm:cxn modelId="{F69AE47A-6ADA-4639-8272-F9F7F4FC0A3F}" srcId="{457A3DAC-53BA-4121-9EFB-7EFFC1D0A0E7}" destId="{2CB23684-425E-452D-AE1A-6FB879622BB3}" srcOrd="1" destOrd="0" parTransId="{BFC13F13-C63B-4470-87C8-D84CEFAEE555}" sibTransId="{046CABA8-3A3F-410F-BC3F-5CECBC58D3C8}"/>
    <dgm:cxn modelId="{A501D7E9-3220-45D8-971D-2E6205C19092}" type="presOf" srcId="{B0A568AF-2583-4304-9734-DEFA726F8A1E}" destId="{C2C46936-C65F-488F-B408-AF74DBA1978E}" srcOrd="0" destOrd="0" presId="urn:microsoft.com/office/officeart/2008/layout/RadialCluster"/>
    <dgm:cxn modelId="{E0795533-1AB1-49E5-AF2B-F7D196B32999}" type="presOf" srcId="{B65255C7-C5C0-4B05-B4FD-9B6834411519}" destId="{CD48DB86-12F5-463B-8F1D-528AC37D40CB}" srcOrd="0" destOrd="0" presId="urn:microsoft.com/office/officeart/2008/layout/RadialCluster"/>
    <dgm:cxn modelId="{E8BC5743-0F2A-4D62-BF2D-FF37CC447601}" type="presOf" srcId="{EDA6E42D-D25B-4F19-B67A-8531C61B9BFC}" destId="{9B62C633-E8E7-4171-AB37-45DD02FC06F7}" srcOrd="0" destOrd="0" presId="urn:microsoft.com/office/officeart/2008/layout/RadialCluster"/>
    <dgm:cxn modelId="{E5D21511-17FB-4623-ACA4-EC957787EC99}" type="presParOf" srcId="{7A0C78B7-A8D4-46A4-8F5E-32B78AA4191D}" destId="{EB444477-6D5A-4960-A9CC-A6D6909A2F9E}" srcOrd="0" destOrd="0" presId="urn:microsoft.com/office/officeart/2008/layout/RadialCluster"/>
    <dgm:cxn modelId="{779AF113-D8D8-47F4-8A57-FDA1411F615A}" type="presParOf" srcId="{EB444477-6D5A-4960-A9CC-A6D6909A2F9E}" destId="{7EFF27A0-5D7A-4DE9-821A-B11B80117E5A}" srcOrd="0" destOrd="0" presId="urn:microsoft.com/office/officeart/2008/layout/RadialCluster"/>
    <dgm:cxn modelId="{3BCF784F-E343-47FB-8282-57975EAE0063}" type="presParOf" srcId="{EB444477-6D5A-4960-A9CC-A6D6909A2F9E}" destId="{C2C46936-C65F-488F-B408-AF74DBA1978E}" srcOrd="1" destOrd="0" presId="urn:microsoft.com/office/officeart/2008/layout/RadialCluster"/>
    <dgm:cxn modelId="{765FF792-B870-41F6-86FA-900555A2EDAD}" type="presParOf" srcId="{EB444477-6D5A-4960-A9CC-A6D6909A2F9E}" destId="{CD48DB86-12F5-463B-8F1D-528AC37D40CB}" srcOrd="2" destOrd="0" presId="urn:microsoft.com/office/officeart/2008/layout/RadialCluster"/>
    <dgm:cxn modelId="{7EBE4C3B-D3E7-4EAD-9A40-849183E7D0CE}" type="presParOf" srcId="{EB444477-6D5A-4960-A9CC-A6D6909A2F9E}" destId="{301BB87B-F887-442F-BDDD-77C11F3A778B}" srcOrd="3" destOrd="0" presId="urn:microsoft.com/office/officeart/2008/layout/RadialCluster"/>
    <dgm:cxn modelId="{6100045B-F57C-41C0-94A3-7B621A8A0226}" type="presParOf" srcId="{EB444477-6D5A-4960-A9CC-A6D6909A2F9E}" destId="{8D882594-658C-4E35-9AD6-D2C1CEFC0477}" srcOrd="4" destOrd="0" presId="urn:microsoft.com/office/officeart/2008/layout/RadialCluster"/>
    <dgm:cxn modelId="{AEFE28CD-153A-47B3-940B-EF419D23D612}" type="presParOf" srcId="{EB444477-6D5A-4960-A9CC-A6D6909A2F9E}" destId="{9B62C633-E8E7-4171-AB37-45DD02FC06F7}" srcOrd="5" destOrd="0" presId="urn:microsoft.com/office/officeart/2008/layout/RadialCluster"/>
    <dgm:cxn modelId="{91816062-E0E4-49F4-9385-79C7E4DA0558}" type="presParOf" srcId="{EB444477-6D5A-4960-A9CC-A6D6909A2F9E}" destId="{3B9A6040-60FA-4FFF-BD0A-9FD3DE1D7061}" srcOrd="6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9B146EE-110F-458B-8AC2-A4FA1740FC0D}" type="doc">
      <dgm:prSet loTypeId="urn:microsoft.com/office/officeart/2008/layout/RadialCluster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457A3DAC-53BA-4121-9EFB-7EFFC1D0A0E7}">
      <dgm:prSet phldrT="[文本]"/>
      <dgm:spPr>
        <a:solidFill>
          <a:srgbClr val="00B0F0"/>
        </a:solidFill>
      </dgm:spPr>
      <dgm:t>
        <a:bodyPr/>
        <a:lstStyle/>
        <a:p>
          <a:r>
            <a:rPr lang="zh-CN" altLang="en-US" dirty="0" smtClean="0"/>
            <a:t>机器人</a:t>
          </a:r>
          <a:endParaRPr lang="zh-CN" altLang="en-US" dirty="0"/>
        </a:p>
      </dgm:t>
    </dgm:pt>
    <dgm:pt modelId="{F7E10905-EE3D-4ED1-A13A-0F53CAA8AAC8}" type="parTrans" cxnId="{07432330-4A5E-4F0E-A340-5FC3C6B7E44C}">
      <dgm:prSet/>
      <dgm:spPr/>
      <dgm:t>
        <a:bodyPr/>
        <a:lstStyle/>
        <a:p>
          <a:endParaRPr lang="zh-CN" altLang="en-US"/>
        </a:p>
      </dgm:t>
    </dgm:pt>
    <dgm:pt modelId="{DF5690E1-62D1-45B8-BFDE-0EDF2396E23A}" type="sibTrans" cxnId="{07432330-4A5E-4F0E-A340-5FC3C6B7E44C}">
      <dgm:prSet/>
      <dgm:spPr/>
      <dgm:t>
        <a:bodyPr/>
        <a:lstStyle/>
        <a:p>
          <a:endParaRPr lang="zh-CN" altLang="en-US"/>
        </a:p>
      </dgm:t>
    </dgm:pt>
    <dgm:pt modelId="{B65255C7-C5C0-4B05-B4FD-9B6834411519}">
      <dgm:prSet phldrT="[文本]"/>
      <dgm:spPr>
        <a:solidFill>
          <a:srgbClr val="00B0F0"/>
        </a:solidFill>
      </dgm:spPr>
      <dgm:t>
        <a:bodyPr/>
        <a:lstStyle/>
        <a:p>
          <a:r>
            <a:rPr lang="zh-CN" altLang="en-US" dirty="0" smtClean="0"/>
            <a:t>机械</a:t>
          </a:r>
          <a:endParaRPr lang="zh-CN" altLang="en-US" dirty="0"/>
        </a:p>
      </dgm:t>
    </dgm:pt>
    <dgm:pt modelId="{B0A568AF-2583-4304-9734-DEFA726F8A1E}" type="parTrans" cxnId="{BCE50629-4126-452D-BDB2-7AF87C3C92E6}">
      <dgm:prSet/>
      <dgm:spPr/>
      <dgm:t>
        <a:bodyPr/>
        <a:lstStyle/>
        <a:p>
          <a:endParaRPr lang="zh-CN" altLang="en-US"/>
        </a:p>
      </dgm:t>
    </dgm:pt>
    <dgm:pt modelId="{786BDEBF-022A-4F6C-AE28-0FE4C1C75FC3}" type="sibTrans" cxnId="{BCE50629-4126-452D-BDB2-7AF87C3C92E6}">
      <dgm:prSet/>
      <dgm:spPr/>
      <dgm:t>
        <a:bodyPr/>
        <a:lstStyle/>
        <a:p>
          <a:endParaRPr lang="zh-CN" altLang="en-US"/>
        </a:p>
      </dgm:t>
    </dgm:pt>
    <dgm:pt modelId="{2CB23684-425E-452D-AE1A-6FB879622BB3}">
      <dgm:prSet phldrT="[文本]"/>
      <dgm:spPr>
        <a:solidFill>
          <a:srgbClr val="00B0F0"/>
        </a:solidFill>
      </dgm:spPr>
      <dgm:t>
        <a:bodyPr/>
        <a:lstStyle/>
        <a:p>
          <a:r>
            <a:rPr lang="zh-CN" altLang="en-US" dirty="0" smtClean="0"/>
            <a:t>程序</a:t>
          </a:r>
          <a:endParaRPr lang="zh-CN" altLang="en-US" dirty="0"/>
        </a:p>
      </dgm:t>
    </dgm:pt>
    <dgm:pt modelId="{BFC13F13-C63B-4470-87C8-D84CEFAEE555}" type="parTrans" cxnId="{F69AE47A-6ADA-4639-8272-F9F7F4FC0A3F}">
      <dgm:prSet/>
      <dgm:spPr/>
      <dgm:t>
        <a:bodyPr/>
        <a:lstStyle/>
        <a:p>
          <a:endParaRPr lang="zh-CN" altLang="en-US"/>
        </a:p>
      </dgm:t>
    </dgm:pt>
    <dgm:pt modelId="{046CABA8-3A3F-410F-BC3F-5CECBC58D3C8}" type="sibTrans" cxnId="{F69AE47A-6ADA-4639-8272-F9F7F4FC0A3F}">
      <dgm:prSet/>
      <dgm:spPr/>
      <dgm:t>
        <a:bodyPr/>
        <a:lstStyle/>
        <a:p>
          <a:endParaRPr lang="zh-CN" altLang="en-US"/>
        </a:p>
      </dgm:t>
    </dgm:pt>
    <dgm:pt modelId="{BDD0393E-36C4-46AD-B76E-A0272A193E75}">
      <dgm:prSet phldrT="[文本]"/>
      <dgm:spPr>
        <a:solidFill>
          <a:srgbClr val="00B0F0"/>
        </a:solidFill>
      </dgm:spPr>
      <dgm:t>
        <a:bodyPr/>
        <a:lstStyle/>
        <a:p>
          <a:r>
            <a:rPr lang="zh-CN" altLang="en-US" dirty="0" smtClean="0"/>
            <a:t>电气</a:t>
          </a:r>
          <a:endParaRPr lang="zh-CN" altLang="en-US" dirty="0"/>
        </a:p>
      </dgm:t>
    </dgm:pt>
    <dgm:pt modelId="{EDA6E42D-D25B-4F19-B67A-8531C61B9BFC}" type="parTrans" cxnId="{0B89C266-BFCB-4B81-9553-D57941ED58CA}">
      <dgm:prSet/>
      <dgm:spPr/>
      <dgm:t>
        <a:bodyPr/>
        <a:lstStyle/>
        <a:p>
          <a:endParaRPr lang="zh-CN" altLang="en-US"/>
        </a:p>
      </dgm:t>
    </dgm:pt>
    <dgm:pt modelId="{D459A4D9-FC82-4193-A0FB-E50165022461}" type="sibTrans" cxnId="{0B89C266-BFCB-4B81-9553-D57941ED58CA}">
      <dgm:prSet/>
      <dgm:spPr/>
      <dgm:t>
        <a:bodyPr/>
        <a:lstStyle/>
        <a:p>
          <a:endParaRPr lang="zh-CN" altLang="en-US"/>
        </a:p>
      </dgm:t>
    </dgm:pt>
    <dgm:pt modelId="{7A0C78B7-A8D4-46A4-8F5E-32B78AA4191D}" type="pres">
      <dgm:prSet presAssocID="{B9B146EE-110F-458B-8AC2-A4FA1740FC0D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  <dgm:t>
        <a:bodyPr/>
        <a:lstStyle/>
        <a:p>
          <a:endParaRPr lang="zh-CN" altLang="en-US"/>
        </a:p>
      </dgm:t>
    </dgm:pt>
    <dgm:pt modelId="{EB444477-6D5A-4960-A9CC-A6D6909A2F9E}" type="pres">
      <dgm:prSet presAssocID="{457A3DAC-53BA-4121-9EFB-7EFFC1D0A0E7}" presName="singleCycle" presStyleCnt="0"/>
      <dgm:spPr/>
    </dgm:pt>
    <dgm:pt modelId="{7EFF27A0-5D7A-4DE9-821A-B11B80117E5A}" type="pres">
      <dgm:prSet presAssocID="{457A3DAC-53BA-4121-9EFB-7EFFC1D0A0E7}" presName="singleCenter" presStyleLbl="node1" presStyleIdx="0" presStyleCnt="4" custScaleX="146084" custScaleY="82484">
        <dgm:presLayoutVars>
          <dgm:chMax val="7"/>
          <dgm:chPref val="7"/>
        </dgm:presLayoutVars>
      </dgm:prSet>
      <dgm:spPr/>
      <dgm:t>
        <a:bodyPr/>
        <a:lstStyle/>
        <a:p>
          <a:endParaRPr lang="zh-CN" altLang="en-US"/>
        </a:p>
      </dgm:t>
    </dgm:pt>
    <dgm:pt modelId="{C2C46936-C65F-488F-B408-AF74DBA1978E}" type="pres">
      <dgm:prSet presAssocID="{B0A568AF-2583-4304-9734-DEFA726F8A1E}" presName="Name56" presStyleLbl="parChTrans1D2" presStyleIdx="0" presStyleCnt="3"/>
      <dgm:spPr/>
      <dgm:t>
        <a:bodyPr/>
        <a:lstStyle/>
        <a:p>
          <a:endParaRPr lang="zh-CN" altLang="en-US"/>
        </a:p>
      </dgm:t>
    </dgm:pt>
    <dgm:pt modelId="{CD48DB86-12F5-463B-8F1D-528AC37D40CB}" type="pres">
      <dgm:prSet presAssocID="{B65255C7-C5C0-4B05-B4FD-9B6834411519}" presName="text0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01BB87B-F887-442F-BDDD-77C11F3A778B}" type="pres">
      <dgm:prSet presAssocID="{BFC13F13-C63B-4470-87C8-D84CEFAEE555}" presName="Name56" presStyleLbl="parChTrans1D2" presStyleIdx="1" presStyleCnt="3"/>
      <dgm:spPr/>
      <dgm:t>
        <a:bodyPr/>
        <a:lstStyle/>
        <a:p>
          <a:endParaRPr lang="zh-CN" altLang="en-US"/>
        </a:p>
      </dgm:t>
    </dgm:pt>
    <dgm:pt modelId="{8D882594-658C-4E35-9AD6-D2C1CEFC0477}" type="pres">
      <dgm:prSet presAssocID="{2CB23684-425E-452D-AE1A-6FB879622BB3}" presName="text0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B62C633-E8E7-4171-AB37-45DD02FC06F7}" type="pres">
      <dgm:prSet presAssocID="{EDA6E42D-D25B-4F19-B67A-8531C61B9BFC}" presName="Name56" presStyleLbl="parChTrans1D2" presStyleIdx="2" presStyleCnt="3"/>
      <dgm:spPr/>
      <dgm:t>
        <a:bodyPr/>
        <a:lstStyle/>
        <a:p>
          <a:endParaRPr lang="zh-CN" altLang="en-US"/>
        </a:p>
      </dgm:t>
    </dgm:pt>
    <dgm:pt modelId="{3B9A6040-60FA-4FFF-BD0A-9FD3DE1D7061}" type="pres">
      <dgm:prSet presAssocID="{BDD0393E-36C4-46AD-B76E-A0272A193E75}" presName="text0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BCE50629-4126-452D-BDB2-7AF87C3C92E6}" srcId="{457A3DAC-53BA-4121-9EFB-7EFFC1D0A0E7}" destId="{B65255C7-C5C0-4B05-B4FD-9B6834411519}" srcOrd="0" destOrd="0" parTransId="{B0A568AF-2583-4304-9734-DEFA726F8A1E}" sibTransId="{786BDEBF-022A-4F6C-AE28-0FE4C1C75FC3}"/>
    <dgm:cxn modelId="{0B89C266-BFCB-4B81-9553-D57941ED58CA}" srcId="{457A3DAC-53BA-4121-9EFB-7EFFC1D0A0E7}" destId="{BDD0393E-36C4-46AD-B76E-A0272A193E75}" srcOrd="2" destOrd="0" parTransId="{EDA6E42D-D25B-4F19-B67A-8531C61B9BFC}" sibTransId="{D459A4D9-FC82-4193-A0FB-E50165022461}"/>
    <dgm:cxn modelId="{07432330-4A5E-4F0E-A340-5FC3C6B7E44C}" srcId="{B9B146EE-110F-458B-8AC2-A4FA1740FC0D}" destId="{457A3DAC-53BA-4121-9EFB-7EFFC1D0A0E7}" srcOrd="0" destOrd="0" parTransId="{F7E10905-EE3D-4ED1-A13A-0F53CAA8AAC8}" sibTransId="{DF5690E1-62D1-45B8-BFDE-0EDF2396E23A}"/>
    <dgm:cxn modelId="{6C82E0FB-D4CF-4AAE-8EB3-696A9235DA44}" type="presOf" srcId="{2CB23684-425E-452D-AE1A-6FB879622BB3}" destId="{8D882594-658C-4E35-9AD6-D2C1CEFC0477}" srcOrd="0" destOrd="0" presId="urn:microsoft.com/office/officeart/2008/layout/RadialCluster"/>
    <dgm:cxn modelId="{7F47C978-21DD-4E77-9D2B-1BD222BB79AF}" type="presOf" srcId="{457A3DAC-53BA-4121-9EFB-7EFFC1D0A0E7}" destId="{7EFF27A0-5D7A-4DE9-821A-B11B80117E5A}" srcOrd="0" destOrd="0" presId="urn:microsoft.com/office/officeart/2008/layout/RadialCluster"/>
    <dgm:cxn modelId="{FC331D54-8A1F-44E5-A268-B62904765735}" type="presOf" srcId="{B9B146EE-110F-458B-8AC2-A4FA1740FC0D}" destId="{7A0C78B7-A8D4-46A4-8F5E-32B78AA4191D}" srcOrd="0" destOrd="0" presId="urn:microsoft.com/office/officeart/2008/layout/RadialCluster"/>
    <dgm:cxn modelId="{B28B6BF6-692D-429F-912E-2CCC60B14699}" type="presOf" srcId="{BDD0393E-36C4-46AD-B76E-A0272A193E75}" destId="{3B9A6040-60FA-4FFF-BD0A-9FD3DE1D7061}" srcOrd="0" destOrd="0" presId="urn:microsoft.com/office/officeart/2008/layout/RadialCluster"/>
    <dgm:cxn modelId="{F9AED851-759C-4596-AC58-6F928ED60AA4}" type="presOf" srcId="{BFC13F13-C63B-4470-87C8-D84CEFAEE555}" destId="{301BB87B-F887-442F-BDDD-77C11F3A778B}" srcOrd="0" destOrd="0" presId="urn:microsoft.com/office/officeart/2008/layout/RadialCluster"/>
    <dgm:cxn modelId="{F69AE47A-6ADA-4639-8272-F9F7F4FC0A3F}" srcId="{457A3DAC-53BA-4121-9EFB-7EFFC1D0A0E7}" destId="{2CB23684-425E-452D-AE1A-6FB879622BB3}" srcOrd="1" destOrd="0" parTransId="{BFC13F13-C63B-4470-87C8-D84CEFAEE555}" sibTransId="{046CABA8-3A3F-410F-BC3F-5CECBC58D3C8}"/>
    <dgm:cxn modelId="{A501D7E9-3220-45D8-971D-2E6205C19092}" type="presOf" srcId="{B0A568AF-2583-4304-9734-DEFA726F8A1E}" destId="{C2C46936-C65F-488F-B408-AF74DBA1978E}" srcOrd="0" destOrd="0" presId="urn:microsoft.com/office/officeart/2008/layout/RadialCluster"/>
    <dgm:cxn modelId="{E0795533-1AB1-49E5-AF2B-F7D196B32999}" type="presOf" srcId="{B65255C7-C5C0-4B05-B4FD-9B6834411519}" destId="{CD48DB86-12F5-463B-8F1D-528AC37D40CB}" srcOrd="0" destOrd="0" presId="urn:microsoft.com/office/officeart/2008/layout/RadialCluster"/>
    <dgm:cxn modelId="{E8BC5743-0F2A-4D62-BF2D-FF37CC447601}" type="presOf" srcId="{EDA6E42D-D25B-4F19-B67A-8531C61B9BFC}" destId="{9B62C633-E8E7-4171-AB37-45DD02FC06F7}" srcOrd="0" destOrd="0" presId="urn:microsoft.com/office/officeart/2008/layout/RadialCluster"/>
    <dgm:cxn modelId="{E5D21511-17FB-4623-ACA4-EC957787EC99}" type="presParOf" srcId="{7A0C78B7-A8D4-46A4-8F5E-32B78AA4191D}" destId="{EB444477-6D5A-4960-A9CC-A6D6909A2F9E}" srcOrd="0" destOrd="0" presId="urn:microsoft.com/office/officeart/2008/layout/RadialCluster"/>
    <dgm:cxn modelId="{779AF113-D8D8-47F4-8A57-FDA1411F615A}" type="presParOf" srcId="{EB444477-6D5A-4960-A9CC-A6D6909A2F9E}" destId="{7EFF27A0-5D7A-4DE9-821A-B11B80117E5A}" srcOrd="0" destOrd="0" presId="urn:microsoft.com/office/officeart/2008/layout/RadialCluster"/>
    <dgm:cxn modelId="{3BCF784F-E343-47FB-8282-57975EAE0063}" type="presParOf" srcId="{EB444477-6D5A-4960-A9CC-A6D6909A2F9E}" destId="{C2C46936-C65F-488F-B408-AF74DBA1978E}" srcOrd="1" destOrd="0" presId="urn:microsoft.com/office/officeart/2008/layout/RadialCluster"/>
    <dgm:cxn modelId="{765FF792-B870-41F6-86FA-900555A2EDAD}" type="presParOf" srcId="{EB444477-6D5A-4960-A9CC-A6D6909A2F9E}" destId="{CD48DB86-12F5-463B-8F1D-528AC37D40CB}" srcOrd="2" destOrd="0" presId="urn:microsoft.com/office/officeart/2008/layout/RadialCluster"/>
    <dgm:cxn modelId="{7EBE4C3B-D3E7-4EAD-9A40-849183E7D0CE}" type="presParOf" srcId="{EB444477-6D5A-4960-A9CC-A6D6909A2F9E}" destId="{301BB87B-F887-442F-BDDD-77C11F3A778B}" srcOrd="3" destOrd="0" presId="urn:microsoft.com/office/officeart/2008/layout/RadialCluster"/>
    <dgm:cxn modelId="{6100045B-F57C-41C0-94A3-7B621A8A0226}" type="presParOf" srcId="{EB444477-6D5A-4960-A9CC-A6D6909A2F9E}" destId="{8D882594-658C-4E35-9AD6-D2C1CEFC0477}" srcOrd="4" destOrd="0" presId="urn:microsoft.com/office/officeart/2008/layout/RadialCluster"/>
    <dgm:cxn modelId="{AEFE28CD-153A-47B3-940B-EF419D23D612}" type="presParOf" srcId="{EB444477-6D5A-4960-A9CC-A6D6909A2F9E}" destId="{9B62C633-E8E7-4171-AB37-45DD02FC06F7}" srcOrd="5" destOrd="0" presId="urn:microsoft.com/office/officeart/2008/layout/RadialCluster"/>
    <dgm:cxn modelId="{91816062-E0E4-49F4-9385-79C7E4DA0558}" type="presParOf" srcId="{EB444477-6D5A-4960-A9CC-A6D6909A2F9E}" destId="{3B9A6040-60FA-4FFF-BD0A-9FD3DE1D7061}" srcOrd="6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EFF27A0-5D7A-4DE9-821A-B11B80117E5A}">
      <dsp:nvSpPr>
        <dsp:cNvPr id="0" name=""/>
        <dsp:cNvSpPr/>
      </dsp:nvSpPr>
      <dsp:spPr>
        <a:xfrm>
          <a:off x="1460867" y="1132743"/>
          <a:ext cx="730434" cy="730434"/>
        </a:xfrm>
        <a:prstGeom prst="roundRect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740" tIns="78740" rIns="78740" bIns="78740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100" kern="1200" dirty="0" smtClean="0"/>
            <a:t>人</a:t>
          </a:r>
          <a:endParaRPr lang="zh-CN" altLang="en-US" sz="3100" kern="1200" dirty="0"/>
        </a:p>
      </dsp:txBody>
      <dsp:txXfrm>
        <a:off x="1496524" y="1168400"/>
        <a:ext cx="659120" cy="659120"/>
      </dsp:txXfrm>
    </dsp:sp>
    <dsp:sp modelId="{C2C46936-C65F-488F-B408-AF74DBA1978E}">
      <dsp:nvSpPr>
        <dsp:cNvPr id="0" name=""/>
        <dsp:cNvSpPr/>
      </dsp:nvSpPr>
      <dsp:spPr>
        <a:xfrm rot="16200000">
          <a:off x="1569900" y="876558"/>
          <a:ext cx="512369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512369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D48DB86-12F5-463B-8F1D-528AC37D40CB}">
      <dsp:nvSpPr>
        <dsp:cNvPr id="0" name=""/>
        <dsp:cNvSpPr/>
      </dsp:nvSpPr>
      <dsp:spPr>
        <a:xfrm>
          <a:off x="1581389" y="130983"/>
          <a:ext cx="489390" cy="489390"/>
        </a:xfrm>
        <a:prstGeom prst="roundRect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/>
            <a:t>骨骼</a:t>
          </a:r>
          <a:endParaRPr lang="zh-CN" altLang="en-US" sz="1400" kern="1200" dirty="0"/>
        </a:p>
      </dsp:txBody>
      <dsp:txXfrm>
        <a:off x="1605279" y="154873"/>
        <a:ext cx="441610" cy="441610"/>
      </dsp:txXfrm>
    </dsp:sp>
    <dsp:sp modelId="{301BB87B-F887-442F-BDDD-77C11F3A778B}">
      <dsp:nvSpPr>
        <dsp:cNvPr id="0" name=""/>
        <dsp:cNvSpPr/>
      </dsp:nvSpPr>
      <dsp:spPr>
        <a:xfrm rot="1800000">
          <a:off x="2163300" y="1813322"/>
          <a:ext cx="418015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18015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D882594-658C-4E35-9AD6-D2C1CEFC0477}">
      <dsp:nvSpPr>
        <dsp:cNvPr id="0" name=""/>
        <dsp:cNvSpPr/>
      </dsp:nvSpPr>
      <dsp:spPr>
        <a:xfrm>
          <a:off x="2553313" y="1814405"/>
          <a:ext cx="489390" cy="489390"/>
        </a:xfrm>
        <a:prstGeom prst="roundRect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/>
            <a:t>灵魂</a:t>
          </a:r>
          <a:endParaRPr lang="zh-CN" altLang="en-US" sz="1400" kern="1200" dirty="0"/>
        </a:p>
      </dsp:txBody>
      <dsp:txXfrm>
        <a:off x="2577203" y="1838295"/>
        <a:ext cx="441610" cy="441610"/>
      </dsp:txXfrm>
    </dsp:sp>
    <dsp:sp modelId="{9B62C633-E8E7-4171-AB37-45DD02FC06F7}">
      <dsp:nvSpPr>
        <dsp:cNvPr id="0" name=""/>
        <dsp:cNvSpPr/>
      </dsp:nvSpPr>
      <dsp:spPr>
        <a:xfrm rot="9000000">
          <a:off x="1070854" y="1813322"/>
          <a:ext cx="418015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18015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B9A6040-60FA-4FFF-BD0A-9FD3DE1D7061}">
      <dsp:nvSpPr>
        <dsp:cNvPr id="0" name=""/>
        <dsp:cNvSpPr/>
      </dsp:nvSpPr>
      <dsp:spPr>
        <a:xfrm>
          <a:off x="609465" y="1814405"/>
          <a:ext cx="489390" cy="489390"/>
        </a:xfrm>
        <a:prstGeom prst="roundRect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/>
            <a:t>血脉</a:t>
          </a:r>
          <a:endParaRPr lang="zh-CN" altLang="en-US" sz="1400" kern="1200" dirty="0"/>
        </a:p>
      </dsp:txBody>
      <dsp:txXfrm>
        <a:off x="633355" y="1838295"/>
        <a:ext cx="441610" cy="44161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EFF27A0-5D7A-4DE9-821A-B11B80117E5A}">
      <dsp:nvSpPr>
        <dsp:cNvPr id="0" name=""/>
        <dsp:cNvSpPr/>
      </dsp:nvSpPr>
      <dsp:spPr>
        <a:xfrm>
          <a:off x="1292561" y="1196714"/>
          <a:ext cx="1067047" cy="602491"/>
        </a:xfrm>
        <a:prstGeom prst="roundRect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420" tIns="58420" rIns="58420" bIns="5842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300" kern="1200" dirty="0" smtClean="0"/>
            <a:t>机器人</a:t>
          </a:r>
          <a:endParaRPr lang="zh-CN" altLang="en-US" sz="2300" kern="1200" dirty="0"/>
        </a:p>
      </dsp:txBody>
      <dsp:txXfrm>
        <a:off x="1321972" y="1226125"/>
        <a:ext cx="1008225" cy="543669"/>
      </dsp:txXfrm>
    </dsp:sp>
    <dsp:sp modelId="{C2C46936-C65F-488F-B408-AF74DBA1978E}">
      <dsp:nvSpPr>
        <dsp:cNvPr id="0" name=""/>
        <dsp:cNvSpPr/>
      </dsp:nvSpPr>
      <dsp:spPr>
        <a:xfrm rot="16200000">
          <a:off x="1537914" y="908544"/>
          <a:ext cx="576340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576340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D48DB86-12F5-463B-8F1D-528AC37D40CB}">
      <dsp:nvSpPr>
        <dsp:cNvPr id="0" name=""/>
        <dsp:cNvSpPr/>
      </dsp:nvSpPr>
      <dsp:spPr>
        <a:xfrm>
          <a:off x="1581389" y="130983"/>
          <a:ext cx="489390" cy="489390"/>
        </a:xfrm>
        <a:prstGeom prst="roundRect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/>
            <a:t>机械</a:t>
          </a:r>
          <a:endParaRPr lang="zh-CN" altLang="en-US" sz="1400" kern="1200" dirty="0"/>
        </a:p>
      </dsp:txBody>
      <dsp:txXfrm>
        <a:off x="1605279" y="154873"/>
        <a:ext cx="441610" cy="441610"/>
      </dsp:txXfrm>
    </dsp:sp>
    <dsp:sp modelId="{301BB87B-F887-442F-BDDD-77C11F3A778B}">
      <dsp:nvSpPr>
        <dsp:cNvPr id="0" name=""/>
        <dsp:cNvSpPr/>
      </dsp:nvSpPr>
      <dsp:spPr>
        <a:xfrm rot="1800000">
          <a:off x="2331965" y="1858516"/>
          <a:ext cx="237240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37240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D882594-658C-4E35-9AD6-D2C1CEFC0477}">
      <dsp:nvSpPr>
        <dsp:cNvPr id="0" name=""/>
        <dsp:cNvSpPr/>
      </dsp:nvSpPr>
      <dsp:spPr>
        <a:xfrm>
          <a:off x="2553313" y="1814405"/>
          <a:ext cx="489390" cy="489390"/>
        </a:xfrm>
        <a:prstGeom prst="roundRect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/>
            <a:t>程序</a:t>
          </a:r>
          <a:endParaRPr lang="zh-CN" altLang="en-US" sz="1400" kern="1200" dirty="0"/>
        </a:p>
      </dsp:txBody>
      <dsp:txXfrm>
        <a:off x="2577203" y="1838295"/>
        <a:ext cx="441610" cy="441610"/>
      </dsp:txXfrm>
    </dsp:sp>
    <dsp:sp modelId="{9B62C633-E8E7-4171-AB37-45DD02FC06F7}">
      <dsp:nvSpPr>
        <dsp:cNvPr id="0" name=""/>
        <dsp:cNvSpPr/>
      </dsp:nvSpPr>
      <dsp:spPr>
        <a:xfrm rot="9000000">
          <a:off x="1082964" y="1858516"/>
          <a:ext cx="237240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37240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B9A6040-60FA-4FFF-BD0A-9FD3DE1D7061}">
      <dsp:nvSpPr>
        <dsp:cNvPr id="0" name=""/>
        <dsp:cNvSpPr/>
      </dsp:nvSpPr>
      <dsp:spPr>
        <a:xfrm>
          <a:off x="609465" y="1814405"/>
          <a:ext cx="489390" cy="489390"/>
        </a:xfrm>
        <a:prstGeom prst="roundRect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/>
            <a:t>电气</a:t>
          </a:r>
          <a:endParaRPr lang="zh-CN" altLang="en-US" sz="1400" kern="1200" dirty="0"/>
        </a:p>
      </dsp:txBody>
      <dsp:txXfrm>
        <a:off x="633355" y="1838295"/>
        <a:ext cx="441610" cy="44161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6DD2C199-EE4C-4426-8B4D-28DB732A67BA}" type="datetimeFigureOut">
              <a:rPr lang="zh-CN" altLang="en-US"/>
              <a:pPr>
                <a:defRPr/>
              </a:pPr>
              <a:t>2019/7/13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ACE229B0-F7ED-40B6-A316-3CF67DA9529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577805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0068" y="883861"/>
            <a:ext cx="6120765" cy="1880235"/>
          </a:xfrm>
        </p:spPr>
        <p:txBody>
          <a:bodyPr anchor="b"/>
          <a:lstStyle>
            <a:lvl1pPr algn="ctr">
              <a:defRPr sz="4725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00113" y="2836605"/>
            <a:ext cx="5400675" cy="1303913"/>
          </a:xfrm>
        </p:spPr>
        <p:txBody>
          <a:bodyPr/>
          <a:lstStyle>
            <a:lvl1pPr marL="0" indent="0" algn="ctr">
              <a:buNone/>
              <a:defRPr sz="1890"/>
            </a:lvl1pPr>
            <a:lvl2pPr marL="360045" indent="0" algn="ctr">
              <a:buNone/>
              <a:defRPr sz="1575"/>
            </a:lvl2pPr>
            <a:lvl3pPr marL="720090" indent="0" algn="ctr">
              <a:buNone/>
              <a:defRPr sz="1418"/>
            </a:lvl3pPr>
            <a:lvl4pPr marL="1080135" indent="0" algn="ctr">
              <a:buNone/>
              <a:defRPr sz="1260"/>
            </a:lvl4pPr>
            <a:lvl5pPr marL="1440180" indent="0" algn="ctr">
              <a:buNone/>
              <a:defRPr sz="1260"/>
            </a:lvl5pPr>
            <a:lvl6pPr marL="1800225" indent="0" algn="ctr">
              <a:buNone/>
              <a:defRPr sz="1260"/>
            </a:lvl6pPr>
            <a:lvl7pPr marL="2160270" indent="0" algn="ctr">
              <a:buNone/>
              <a:defRPr sz="1260"/>
            </a:lvl7pPr>
            <a:lvl8pPr marL="2520315" indent="0" algn="ctr">
              <a:buNone/>
              <a:defRPr sz="1260"/>
            </a:lvl8pPr>
            <a:lvl9pPr marL="2880360" indent="0" algn="ctr">
              <a:buNone/>
              <a:defRPr sz="126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05830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CA88350-C780-4FB1-AE97-F510730C86BC}" type="datetimeFigureOut">
              <a:rPr lang="zh-CN" altLang="en-US" smtClean="0"/>
              <a:pPr>
                <a:defRPr/>
              </a:pPr>
              <a:t>2019/7/13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6D1A840-EF38-4BB4-8D8E-D779542843CC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4269344"/>
      </p:ext>
    </p:extLst>
  </p:cSld>
  <p:clrMapOvr>
    <a:masterClrMapping/>
  </p:clrMapOvr>
  <p:transition spd="med">
    <p:push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153144" y="287536"/>
            <a:ext cx="1552694" cy="4576822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062" y="287536"/>
            <a:ext cx="4568071" cy="4576822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30261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2"/>
          <p:cNvPicPr>
            <a:picLocks noChangeAspect="1"/>
          </p:cNvPicPr>
          <p:nvPr userDrawn="1"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3085700" y="5"/>
            <a:ext cx="4115202" cy="540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43542819"/>
      </p:ext>
    </p:extLst>
  </p:cSld>
  <p:clrMapOvr>
    <a:masterClrMapping/>
  </p:clrMapOvr>
  <p:transition spd="med">
    <p:push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61AFB21-DBA3-481D-8F7B-09C9B17B6691}" type="datetimeFigureOut">
              <a:rPr lang="zh-CN" altLang="en-US" smtClean="0"/>
              <a:pPr>
                <a:defRPr/>
              </a:pPr>
              <a:t>2019/7/13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FF262C-3761-4C24-872D-544326259E36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5171519"/>
      </p:ext>
    </p:extLst>
  </p:cSld>
  <p:clrMapOvr>
    <a:masterClrMapping/>
  </p:clrMapOvr>
  <p:transition spd="med">
    <p:push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1312" y="1346420"/>
            <a:ext cx="6210776" cy="2246530"/>
          </a:xfrm>
        </p:spPr>
        <p:txBody>
          <a:bodyPr anchor="b"/>
          <a:lstStyle>
            <a:lvl1pPr>
              <a:defRPr sz="4725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1312" y="3614203"/>
            <a:ext cx="6210776" cy="1181397"/>
          </a:xfrm>
        </p:spPr>
        <p:txBody>
          <a:bodyPr/>
          <a:lstStyle>
            <a:lvl1pPr marL="0" indent="0">
              <a:buNone/>
              <a:defRPr sz="1890">
                <a:solidFill>
                  <a:schemeClr val="tx1"/>
                </a:solidFill>
              </a:defRPr>
            </a:lvl1pPr>
            <a:lvl2pPr marL="360045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2pPr>
            <a:lvl3pPr marL="720090" indent="0">
              <a:buNone/>
              <a:defRPr sz="1418">
                <a:solidFill>
                  <a:schemeClr val="tx1">
                    <a:tint val="75000"/>
                  </a:schemeClr>
                </a:solidFill>
              </a:defRPr>
            </a:lvl3pPr>
            <a:lvl4pPr marL="1080135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4pPr>
            <a:lvl5pPr marL="1440180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5pPr>
            <a:lvl6pPr marL="1800225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6pPr>
            <a:lvl7pPr marL="2160270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7pPr>
            <a:lvl8pPr marL="2520315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8pPr>
            <a:lvl9pPr marL="2880360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CB64265-347A-4A89-84B8-A5D80D7834B9}" type="datetimeFigureOut">
              <a:rPr lang="zh-CN" altLang="en-US" smtClean="0"/>
              <a:pPr>
                <a:defRPr/>
              </a:pPr>
              <a:t>2019/7/13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2241782-DA87-4978-9051-98B99502C9DD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7373843"/>
      </p:ext>
    </p:extLst>
  </p:cSld>
  <p:clrMapOvr>
    <a:masterClrMapping/>
  </p:clrMapOvr>
  <p:transition spd="med">
    <p:push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5062" y="1437680"/>
            <a:ext cx="3060383" cy="3426679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45455" y="1437680"/>
            <a:ext cx="3060383" cy="3426679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2AFB4C0-FA24-4F4D-A17C-63F7D7E08FB5}" type="datetimeFigureOut">
              <a:rPr lang="zh-CN" altLang="en-US" smtClean="0"/>
              <a:pPr>
                <a:defRPr/>
              </a:pPr>
              <a:t>2019/7/13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A6C8A3E-0184-4FB7-A8D4-E3A320247705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6020595"/>
      </p:ext>
    </p:extLst>
  </p:cSld>
  <p:clrMapOvr>
    <a:masterClrMapping/>
  </p:clrMapOvr>
  <p:transition spd="med">
    <p:push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6000" y="287537"/>
            <a:ext cx="6210776" cy="1043881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6000" y="1323916"/>
            <a:ext cx="3046318" cy="648831"/>
          </a:xfrm>
        </p:spPr>
        <p:txBody>
          <a:bodyPr anchor="b"/>
          <a:lstStyle>
            <a:lvl1pPr marL="0" indent="0">
              <a:buNone/>
              <a:defRPr sz="1890" b="1"/>
            </a:lvl1pPr>
            <a:lvl2pPr marL="360045" indent="0">
              <a:buNone/>
              <a:defRPr sz="1575" b="1"/>
            </a:lvl2pPr>
            <a:lvl3pPr marL="720090" indent="0">
              <a:buNone/>
              <a:defRPr sz="1418" b="1"/>
            </a:lvl3pPr>
            <a:lvl4pPr marL="1080135" indent="0">
              <a:buNone/>
              <a:defRPr sz="1260" b="1"/>
            </a:lvl4pPr>
            <a:lvl5pPr marL="1440180" indent="0">
              <a:buNone/>
              <a:defRPr sz="1260" b="1"/>
            </a:lvl5pPr>
            <a:lvl6pPr marL="1800225" indent="0">
              <a:buNone/>
              <a:defRPr sz="1260" b="1"/>
            </a:lvl6pPr>
            <a:lvl7pPr marL="2160270" indent="0">
              <a:buNone/>
              <a:defRPr sz="1260" b="1"/>
            </a:lvl7pPr>
            <a:lvl8pPr marL="2520315" indent="0">
              <a:buNone/>
              <a:defRPr sz="1260" b="1"/>
            </a:lvl8pPr>
            <a:lvl9pPr marL="2880360" indent="0">
              <a:buNone/>
              <a:defRPr sz="126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6000" y="1972747"/>
            <a:ext cx="3046318" cy="2901613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645456" y="1323916"/>
            <a:ext cx="3061320" cy="648831"/>
          </a:xfrm>
        </p:spPr>
        <p:txBody>
          <a:bodyPr anchor="b"/>
          <a:lstStyle>
            <a:lvl1pPr marL="0" indent="0">
              <a:buNone/>
              <a:defRPr sz="1890" b="1"/>
            </a:lvl1pPr>
            <a:lvl2pPr marL="360045" indent="0">
              <a:buNone/>
              <a:defRPr sz="1575" b="1"/>
            </a:lvl2pPr>
            <a:lvl3pPr marL="720090" indent="0">
              <a:buNone/>
              <a:defRPr sz="1418" b="1"/>
            </a:lvl3pPr>
            <a:lvl4pPr marL="1080135" indent="0">
              <a:buNone/>
              <a:defRPr sz="1260" b="1"/>
            </a:lvl4pPr>
            <a:lvl5pPr marL="1440180" indent="0">
              <a:buNone/>
              <a:defRPr sz="1260" b="1"/>
            </a:lvl5pPr>
            <a:lvl6pPr marL="1800225" indent="0">
              <a:buNone/>
              <a:defRPr sz="1260" b="1"/>
            </a:lvl6pPr>
            <a:lvl7pPr marL="2160270" indent="0">
              <a:buNone/>
              <a:defRPr sz="1260" b="1"/>
            </a:lvl7pPr>
            <a:lvl8pPr marL="2520315" indent="0">
              <a:buNone/>
              <a:defRPr sz="1260" b="1"/>
            </a:lvl8pPr>
            <a:lvl9pPr marL="2880360" indent="0">
              <a:buNone/>
              <a:defRPr sz="126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645456" y="1972747"/>
            <a:ext cx="3061320" cy="2901613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FF735C5-43AD-4464-852C-402DC6313CA8}" type="datetimeFigureOut">
              <a:rPr lang="zh-CN" altLang="en-US" smtClean="0"/>
              <a:pPr>
                <a:defRPr/>
              </a:pPr>
              <a:t>2019/7/13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43A6D05-960A-4253-9142-2CB4B89AFF8C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3700771"/>
      </p:ext>
    </p:extLst>
  </p:cSld>
  <p:clrMapOvr>
    <a:masterClrMapping/>
  </p:clrMapOvr>
  <p:transition spd="med">
    <p:push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393B5FD-2CFD-4C17-8CA1-8896FC99F542}" type="datetimeFigureOut">
              <a:rPr lang="zh-CN" altLang="en-US" smtClean="0"/>
              <a:pPr>
                <a:defRPr/>
              </a:pPr>
              <a:t>2019/7/13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6C4FB72-450F-457D-B1A2-F5E1D863448B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7226325"/>
      </p:ext>
    </p:extLst>
  </p:cSld>
  <p:clrMapOvr>
    <a:masterClrMapping/>
  </p:clrMapOvr>
  <p:transition spd="med">
    <p:push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E0B2FB6-452A-4425-8BD9-2ACAB7243718}" type="datetimeFigureOut">
              <a:rPr lang="zh-CN" altLang="en-US" smtClean="0"/>
              <a:pPr>
                <a:defRPr/>
              </a:pPr>
              <a:t>2019/7/13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E5DD97-D3D6-4805-872F-3FD53EF08E83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1904263"/>
      </p:ext>
    </p:extLst>
  </p:cSld>
  <p:clrMapOvr>
    <a:masterClrMapping/>
  </p:clrMapOvr>
  <p:transition spd="med">
    <p:push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6000" y="360045"/>
            <a:ext cx="2322478" cy="1260158"/>
          </a:xfrm>
        </p:spPr>
        <p:txBody>
          <a:bodyPr anchor="b"/>
          <a:lstStyle>
            <a:lvl1pPr>
              <a:defRPr sz="252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61320" y="777598"/>
            <a:ext cx="3645456" cy="3837980"/>
          </a:xfrm>
        </p:spPr>
        <p:txBody>
          <a:bodyPr/>
          <a:lstStyle>
            <a:lvl1pPr>
              <a:defRPr sz="2520"/>
            </a:lvl1pPr>
            <a:lvl2pPr>
              <a:defRPr sz="2205"/>
            </a:lvl2pPr>
            <a:lvl3pPr>
              <a:defRPr sz="1890"/>
            </a:lvl3pPr>
            <a:lvl4pPr>
              <a:defRPr sz="1575"/>
            </a:lvl4pPr>
            <a:lvl5pPr>
              <a:defRPr sz="1575"/>
            </a:lvl5pPr>
            <a:lvl6pPr>
              <a:defRPr sz="1575"/>
            </a:lvl6pPr>
            <a:lvl7pPr>
              <a:defRPr sz="1575"/>
            </a:lvl7pPr>
            <a:lvl8pPr>
              <a:defRPr sz="1575"/>
            </a:lvl8pPr>
            <a:lvl9pPr>
              <a:defRPr sz="1575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6000" y="1620202"/>
            <a:ext cx="2322478" cy="3001626"/>
          </a:xfrm>
        </p:spPr>
        <p:txBody>
          <a:bodyPr/>
          <a:lstStyle>
            <a:lvl1pPr marL="0" indent="0">
              <a:buNone/>
              <a:defRPr sz="1260"/>
            </a:lvl1pPr>
            <a:lvl2pPr marL="360045" indent="0">
              <a:buNone/>
              <a:defRPr sz="1103"/>
            </a:lvl2pPr>
            <a:lvl3pPr marL="720090" indent="0">
              <a:buNone/>
              <a:defRPr sz="945"/>
            </a:lvl3pPr>
            <a:lvl4pPr marL="1080135" indent="0">
              <a:buNone/>
              <a:defRPr sz="788"/>
            </a:lvl4pPr>
            <a:lvl5pPr marL="1440180" indent="0">
              <a:buNone/>
              <a:defRPr sz="788"/>
            </a:lvl5pPr>
            <a:lvl6pPr marL="1800225" indent="0">
              <a:buNone/>
              <a:defRPr sz="788"/>
            </a:lvl6pPr>
            <a:lvl7pPr marL="2160270" indent="0">
              <a:buNone/>
              <a:defRPr sz="788"/>
            </a:lvl7pPr>
            <a:lvl8pPr marL="2520315" indent="0">
              <a:buNone/>
              <a:defRPr sz="788"/>
            </a:lvl8pPr>
            <a:lvl9pPr marL="2880360" indent="0">
              <a:buNone/>
              <a:defRPr sz="788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99501A5-C41B-4B5F-819C-1B487BE05E4C}" type="datetimeFigureOut">
              <a:rPr lang="zh-CN" altLang="en-US" smtClean="0"/>
              <a:pPr>
                <a:defRPr/>
              </a:pPr>
              <a:t>2019/7/13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A97971-8DE0-44B2-A0D5-2DC1F1B69BFA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2014024"/>
      </p:ext>
    </p:extLst>
  </p:cSld>
  <p:clrMapOvr>
    <a:masterClrMapping/>
  </p:clrMapOvr>
  <p:transition spd="med">
    <p:push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6000" y="360045"/>
            <a:ext cx="2322478" cy="1260158"/>
          </a:xfrm>
        </p:spPr>
        <p:txBody>
          <a:bodyPr anchor="b"/>
          <a:lstStyle>
            <a:lvl1pPr>
              <a:defRPr sz="252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061320" y="777598"/>
            <a:ext cx="3645456" cy="3837980"/>
          </a:xfrm>
        </p:spPr>
        <p:txBody>
          <a:bodyPr anchor="t"/>
          <a:lstStyle>
            <a:lvl1pPr marL="0" indent="0">
              <a:buNone/>
              <a:defRPr sz="2520"/>
            </a:lvl1pPr>
            <a:lvl2pPr marL="360045" indent="0">
              <a:buNone/>
              <a:defRPr sz="2205"/>
            </a:lvl2pPr>
            <a:lvl3pPr marL="720090" indent="0">
              <a:buNone/>
              <a:defRPr sz="1890"/>
            </a:lvl3pPr>
            <a:lvl4pPr marL="1080135" indent="0">
              <a:buNone/>
              <a:defRPr sz="1575"/>
            </a:lvl4pPr>
            <a:lvl5pPr marL="1440180" indent="0">
              <a:buNone/>
              <a:defRPr sz="1575"/>
            </a:lvl5pPr>
            <a:lvl6pPr marL="1800225" indent="0">
              <a:buNone/>
              <a:defRPr sz="1575"/>
            </a:lvl6pPr>
            <a:lvl7pPr marL="2160270" indent="0">
              <a:buNone/>
              <a:defRPr sz="1575"/>
            </a:lvl7pPr>
            <a:lvl8pPr marL="2520315" indent="0">
              <a:buNone/>
              <a:defRPr sz="1575"/>
            </a:lvl8pPr>
            <a:lvl9pPr marL="2880360" indent="0">
              <a:buNone/>
              <a:defRPr sz="1575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6000" y="1620202"/>
            <a:ext cx="2322478" cy="3001626"/>
          </a:xfrm>
        </p:spPr>
        <p:txBody>
          <a:bodyPr/>
          <a:lstStyle>
            <a:lvl1pPr marL="0" indent="0">
              <a:buNone/>
              <a:defRPr sz="1260"/>
            </a:lvl1pPr>
            <a:lvl2pPr marL="360045" indent="0">
              <a:buNone/>
              <a:defRPr sz="1103"/>
            </a:lvl2pPr>
            <a:lvl3pPr marL="720090" indent="0">
              <a:buNone/>
              <a:defRPr sz="945"/>
            </a:lvl3pPr>
            <a:lvl4pPr marL="1080135" indent="0">
              <a:buNone/>
              <a:defRPr sz="788"/>
            </a:lvl4pPr>
            <a:lvl5pPr marL="1440180" indent="0">
              <a:buNone/>
              <a:defRPr sz="788"/>
            </a:lvl5pPr>
            <a:lvl6pPr marL="1800225" indent="0">
              <a:buNone/>
              <a:defRPr sz="788"/>
            </a:lvl6pPr>
            <a:lvl7pPr marL="2160270" indent="0">
              <a:buNone/>
              <a:defRPr sz="788"/>
            </a:lvl7pPr>
            <a:lvl8pPr marL="2520315" indent="0">
              <a:buNone/>
              <a:defRPr sz="788"/>
            </a:lvl8pPr>
            <a:lvl9pPr marL="2880360" indent="0">
              <a:buNone/>
              <a:defRPr sz="788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D96DB21-153E-4DEE-9473-F53FC02AA951}" type="datetimeFigureOut">
              <a:rPr lang="zh-CN" altLang="en-US" smtClean="0"/>
              <a:pPr>
                <a:defRPr/>
              </a:pPr>
              <a:t>2019/7/13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70F98E7-03C2-4218-8ED6-D5E805875C3C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1773256"/>
      </p:ext>
    </p:extLst>
  </p:cSld>
  <p:clrMapOvr>
    <a:masterClrMapping/>
  </p:clrMapOvr>
  <p:transition spd="med">
    <p:push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5062" y="287537"/>
            <a:ext cx="6210776" cy="10438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062" y="1437680"/>
            <a:ext cx="6210776" cy="34266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95062" y="5005627"/>
            <a:ext cx="1620203" cy="2875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4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7/13/2019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385298" y="5005627"/>
            <a:ext cx="2430304" cy="2875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4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085635" y="5005627"/>
            <a:ext cx="1620203" cy="2875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4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53267D1-0F96-4097-AA91-A2743CC0258F}"/>
              </a:ext>
            </a:extLst>
          </p:cNvPr>
          <p:cNvSpPr/>
          <p:nvPr userDrawn="1"/>
        </p:nvSpPr>
        <p:spPr>
          <a:xfrm>
            <a:off x="4917089" y="5154527"/>
            <a:ext cx="457815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www.1ppt.com/moban/   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行业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www.1ppt.com/hangye/ 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节日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www.1ppt.com/jieri/   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素材下载：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www.1ppt.com/sucai/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背景图片：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www.1ppt.com/beijing/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图表下载：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www.1ppt.com/tubiao/      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优秀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www.1ppt.com/xiazai/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www.1ppt.com/powerpoint/      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Word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www.1ppt.com/word/              Excel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教程：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www.1ppt.com/excel/  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资料下载：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www.1ppt.com/ziliao/        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课件下载：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www.1ppt.com/kejian/ 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范文下载：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www.1ppt.com/fanwen/           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试卷下载：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www.1ppt.com/shiti/  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教案下载：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www.1ppt.com/jiaoan/        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字体下载：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www.1ppt.com/ziti/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 </a:t>
            </a:r>
            <a:endParaRPr lang="zh-CN" altLang="en-US" sz="100" dirty="0">
              <a:solidFill>
                <a:prstClr val="white"/>
              </a:solidFill>
              <a:latin typeface="Calibri"/>
              <a:ea typeface="宋体"/>
            </a:endParaRPr>
          </a:p>
        </p:txBody>
      </p:sp>
      <p:pic>
        <p:nvPicPr>
          <p:cNvPr id="8" name="图片 6">
            <a:extLst>
              <a:ext uri="{FF2B5EF4-FFF2-40B4-BE49-F238E27FC236}">
                <a16:creationId xmlns:a16="http://schemas.microsoft.com/office/drawing/2014/main" id="{AEDA91A9-26A8-479F-A3CA-912A920B90D5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rcRect/>
          <a:stretch>
            <a:fillRect/>
          </a:stretch>
        </p:blipFill>
        <p:spPr bwMode="auto">
          <a:xfrm>
            <a:off x="941" y="5"/>
            <a:ext cx="7199025" cy="540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637350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64" r:id="rId12"/>
  </p:sldLayoutIdLst>
  <p:transition spd="med">
    <p:push/>
  </p:transition>
  <p:txStyles>
    <p:titleStyle>
      <a:lvl1pPr algn="l" defTabSz="720090" rtl="0" eaLnBrk="1" latinLnBrk="0" hangingPunct="1">
        <a:lnSpc>
          <a:spcPct val="90000"/>
        </a:lnSpc>
        <a:spcBef>
          <a:spcPct val="0"/>
        </a:spcBef>
        <a:buNone/>
        <a:defRPr sz="346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0023" indent="-180023" algn="l" defTabSz="720090" rtl="0" eaLnBrk="1" latinLnBrk="0" hangingPunct="1">
        <a:lnSpc>
          <a:spcPct val="90000"/>
        </a:lnSpc>
        <a:spcBef>
          <a:spcPts val="788"/>
        </a:spcBef>
        <a:buFont typeface="Arial" panose="020B0604020202020204" pitchFamily="34" charset="0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1pPr>
      <a:lvl2pPr marL="540068" indent="-180023" algn="l" defTabSz="720090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2pPr>
      <a:lvl3pPr marL="900113" indent="-180023" algn="l" defTabSz="720090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sz="1575" kern="1200">
          <a:solidFill>
            <a:schemeClr val="tx1"/>
          </a:solidFill>
          <a:latin typeface="+mn-lt"/>
          <a:ea typeface="+mn-ea"/>
          <a:cs typeface="+mn-cs"/>
        </a:defRPr>
      </a:lvl3pPr>
      <a:lvl4pPr marL="1260158" indent="-180023" algn="l" defTabSz="720090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sz="1418" kern="1200">
          <a:solidFill>
            <a:schemeClr val="tx1"/>
          </a:solidFill>
          <a:latin typeface="+mn-lt"/>
          <a:ea typeface="+mn-ea"/>
          <a:cs typeface="+mn-cs"/>
        </a:defRPr>
      </a:lvl4pPr>
      <a:lvl5pPr marL="1620203" indent="-180023" algn="l" defTabSz="720090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sz="1418" kern="1200">
          <a:solidFill>
            <a:schemeClr val="tx1"/>
          </a:solidFill>
          <a:latin typeface="+mn-lt"/>
          <a:ea typeface="+mn-ea"/>
          <a:cs typeface="+mn-cs"/>
        </a:defRPr>
      </a:lvl5pPr>
      <a:lvl6pPr marL="1980248" indent="-180023" algn="l" defTabSz="720090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sz="1418" kern="1200">
          <a:solidFill>
            <a:schemeClr val="tx1"/>
          </a:solidFill>
          <a:latin typeface="+mn-lt"/>
          <a:ea typeface="+mn-ea"/>
          <a:cs typeface="+mn-cs"/>
        </a:defRPr>
      </a:lvl6pPr>
      <a:lvl7pPr marL="2340293" indent="-180023" algn="l" defTabSz="720090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sz="1418" kern="1200">
          <a:solidFill>
            <a:schemeClr val="tx1"/>
          </a:solidFill>
          <a:latin typeface="+mn-lt"/>
          <a:ea typeface="+mn-ea"/>
          <a:cs typeface="+mn-cs"/>
        </a:defRPr>
      </a:lvl7pPr>
      <a:lvl8pPr marL="2700338" indent="-180023" algn="l" defTabSz="720090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sz="1418" kern="1200">
          <a:solidFill>
            <a:schemeClr val="tx1"/>
          </a:solidFill>
          <a:latin typeface="+mn-lt"/>
          <a:ea typeface="+mn-ea"/>
          <a:cs typeface="+mn-cs"/>
        </a:defRPr>
      </a:lvl8pPr>
      <a:lvl9pPr marL="3060383" indent="-180023" algn="l" defTabSz="720090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sz="141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20090" rtl="0" eaLnBrk="1" latinLnBrk="0" hangingPunct="1">
        <a:defRPr sz="1418" kern="1200">
          <a:solidFill>
            <a:schemeClr val="tx1"/>
          </a:solidFill>
          <a:latin typeface="+mn-lt"/>
          <a:ea typeface="+mn-ea"/>
          <a:cs typeface="+mn-cs"/>
        </a:defRPr>
      </a:lvl1pPr>
      <a:lvl2pPr marL="360045" algn="l" defTabSz="720090" rtl="0" eaLnBrk="1" latinLnBrk="0" hangingPunct="1">
        <a:defRPr sz="1418" kern="1200">
          <a:solidFill>
            <a:schemeClr val="tx1"/>
          </a:solidFill>
          <a:latin typeface="+mn-lt"/>
          <a:ea typeface="+mn-ea"/>
          <a:cs typeface="+mn-cs"/>
        </a:defRPr>
      </a:lvl2pPr>
      <a:lvl3pPr marL="720090" algn="l" defTabSz="720090" rtl="0" eaLnBrk="1" latinLnBrk="0" hangingPunct="1">
        <a:defRPr sz="1418" kern="1200">
          <a:solidFill>
            <a:schemeClr val="tx1"/>
          </a:solidFill>
          <a:latin typeface="+mn-lt"/>
          <a:ea typeface="+mn-ea"/>
          <a:cs typeface="+mn-cs"/>
        </a:defRPr>
      </a:lvl3pPr>
      <a:lvl4pPr marL="1080135" algn="l" defTabSz="720090" rtl="0" eaLnBrk="1" latinLnBrk="0" hangingPunct="1">
        <a:defRPr sz="1418" kern="1200">
          <a:solidFill>
            <a:schemeClr val="tx1"/>
          </a:solidFill>
          <a:latin typeface="+mn-lt"/>
          <a:ea typeface="+mn-ea"/>
          <a:cs typeface="+mn-cs"/>
        </a:defRPr>
      </a:lvl4pPr>
      <a:lvl5pPr marL="1440180" algn="l" defTabSz="720090" rtl="0" eaLnBrk="1" latinLnBrk="0" hangingPunct="1">
        <a:defRPr sz="1418" kern="1200">
          <a:solidFill>
            <a:schemeClr val="tx1"/>
          </a:solidFill>
          <a:latin typeface="+mn-lt"/>
          <a:ea typeface="+mn-ea"/>
          <a:cs typeface="+mn-cs"/>
        </a:defRPr>
      </a:lvl5pPr>
      <a:lvl6pPr marL="1800225" algn="l" defTabSz="720090" rtl="0" eaLnBrk="1" latinLnBrk="0" hangingPunct="1">
        <a:defRPr sz="1418" kern="1200">
          <a:solidFill>
            <a:schemeClr val="tx1"/>
          </a:solidFill>
          <a:latin typeface="+mn-lt"/>
          <a:ea typeface="+mn-ea"/>
          <a:cs typeface="+mn-cs"/>
        </a:defRPr>
      </a:lvl6pPr>
      <a:lvl7pPr marL="2160270" algn="l" defTabSz="720090" rtl="0" eaLnBrk="1" latinLnBrk="0" hangingPunct="1">
        <a:defRPr sz="1418" kern="1200">
          <a:solidFill>
            <a:schemeClr val="tx1"/>
          </a:solidFill>
          <a:latin typeface="+mn-lt"/>
          <a:ea typeface="+mn-ea"/>
          <a:cs typeface="+mn-cs"/>
        </a:defRPr>
      </a:lvl7pPr>
      <a:lvl8pPr marL="2520315" algn="l" defTabSz="720090" rtl="0" eaLnBrk="1" latinLnBrk="0" hangingPunct="1">
        <a:defRPr sz="1418" kern="1200">
          <a:solidFill>
            <a:schemeClr val="tx1"/>
          </a:solidFill>
          <a:latin typeface="+mn-lt"/>
          <a:ea typeface="+mn-ea"/>
          <a:cs typeface="+mn-cs"/>
        </a:defRPr>
      </a:lvl8pPr>
      <a:lvl9pPr marL="2880360" algn="l" defTabSz="720090" rtl="0" eaLnBrk="1" latinLnBrk="0" hangingPunct="1">
        <a:defRPr sz="141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4.png"/><Relationship Id="rId18" Type="http://schemas.openxmlformats.org/officeDocument/2006/relationships/image" Target="../media/image19.png"/><Relationship Id="rId26" Type="http://schemas.openxmlformats.org/officeDocument/2006/relationships/image" Target="../media/image27.png"/><Relationship Id="rId21" Type="http://schemas.openxmlformats.org/officeDocument/2006/relationships/image" Target="../media/image22.png"/><Relationship Id="rId34" Type="http://schemas.openxmlformats.org/officeDocument/2006/relationships/image" Target="../media/image35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image" Target="../media/image18.png"/><Relationship Id="rId25" Type="http://schemas.openxmlformats.org/officeDocument/2006/relationships/image" Target="../media/image26.png"/><Relationship Id="rId33" Type="http://schemas.openxmlformats.org/officeDocument/2006/relationships/image" Target="../media/image34.png"/><Relationship Id="rId38" Type="http://schemas.openxmlformats.org/officeDocument/2006/relationships/image" Target="../media/image39.png"/><Relationship Id="rId2" Type="http://schemas.openxmlformats.org/officeDocument/2006/relationships/image" Target="../media/image3.png"/><Relationship Id="rId16" Type="http://schemas.openxmlformats.org/officeDocument/2006/relationships/image" Target="../media/image17.png"/><Relationship Id="rId20" Type="http://schemas.openxmlformats.org/officeDocument/2006/relationships/image" Target="../media/image21.png"/><Relationship Id="rId29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24" Type="http://schemas.openxmlformats.org/officeDocument/2006/relationships/image" Target="../media/image25.png"/><Relationship Id="rId32" Type="http://schemas.openxmlformats.org/officeDocument/2006/relationships/image" Target="../media/image33.png"/><Relationship Id="rId37" Type="http://schemas.openxmlformats.org/officeDocument/2006/relationships/image" Target="../media/image38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23" Type="http://schemas.openxmlformats.org/officeDocument/2006/relationships/image" Target="../media/image24.png"/><Relationship Id="rId28" Type="http://schemas.openxmlformats.org/officeDocument/2006/relationships/image" Target="../media/image29.png"/><Relationship Id="rId36" Type="http://schemas.openxmlformats.org/officeDocument/2006/relationships/image" Target="../media/image37.png"/><Relationship Id="rId10" Type="http://schemas.openxmlformats.org/officeDocument/2006/relationships/image" Target="../media/image11.png"/><Relationship Id="rId19" Type="http://schemas.openxmlformats.org/officeDocument/2006/relationships/image" Target="../media/image20.png"/><Relationship Id="rId31" Type="http://schemas.openxmlformats.org/officeDocument/2006/relationships/image" Target="../media/image32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Relationship Id="rId22" Type="http://schemas.openxmlformats.org/officeDocument/2006/relationships/image" Target="../media/image23.png"/><Relationship Id="rId27" Type="http://schemas.openxmlformats.org/officeDocument/2006/relationships/image" Target="../media/image28.png"/><Relationship Id="rId30" Type="http://schemas.openxmlformats.org/officeDocument/2006/relationships/image" Target="../media/image31.png"/><Relationship Id="rId35" Type="http://schemas.openxmlformats.org/officeDocument/2006/relationships/image" Target="../media/image36.png"/><Relationship Id="rId8" Type="http://schemas.openxmlformats.org/officeDocument/2006/relationships/image" Target="../media/image9.png"/><Relationship Id="rId3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2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7" Type="http://schemas.openxmlformats.org/officeDocument/2006/relationships/image" Target="../media/image70.jpeg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jpeg"/><Relationship Id="rId5" Type="http://schemas.openxmlformats.org/officeDocument/2006/relationships/image" Target="../media/image68.jpeg"/><Relationship Id="rId4" Type="http://schemas.openxmlformats.org/officeDocument/2006/relationships/image" Target="../media/image67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4.png"/><Relationship Id="rId18" Type="http://schemas.openxmlformats.org/officeDocument/2006/relationships/image" Target="../media/image19.png"/><Relationship Id="rId26" Type="http://schemas.openxmlformats.org/officeDocument/2006/relationships/image" Target="../media/image27.png"/><Relationship Id="rId21" Type="http://schemas.openxmlformats.org/officeDocument/2006/relationships/image" Target="../media/image22.png"/><Relationship Id="rId34" Type="http://schemas.openxmlformats.org/officeDocument/2006/relationships/image" Target="../media/image35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image" Target="../media/image18.png"/><Relationship Id="rId25" Type="http://schemas.openxmlformats.org/officeDocument/2006/relationships/image" Target="../media/image26.png"/><Relationship Id="rId33" Type="http://schemas.openxmlformats.org/officeDocument/2006/relationships/image" Target="../media/image34.png"/><Relationship Id="rId38" Type="http://schemas.openxmlformats.org/officeDocument/2006/relationships/image" Target="../media/image39.png"/><Relationship Id="rId2" Type="http://schemas.openxmlformats.org/officeDocument/2006/relationships/image" Target="../media/image3.png"/><Relationship Id="rId16" Type="http://schemas.openxmlformats.org/officeDocument/2006/relationships/image" Target="../media/image17.png"/><Relationship Id="rId20" Type="http://schemas.openxmlformats.org/officeDocument/2006/relationships/image" Target="../media/image21.png"/><Relationship Id="rId29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24" Type="http://schemas.openxmlformats.org/officeDocument/2006/relationships/image" Target="../media/image25.png"/><Relationship Id="rId32" Type="http://schemas.openxmlformats.org/officeDocument/2006/relationships/image" Target="../media/image33.png"/><Relationship Id="rId37" Type="http://schemas.openxmlformats.org/officeDocument/2006/relationships/image" Target="../media/image38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23" Type="http://schemas.openxmlformats.org/officeDocument/2006/relationships/image" Target="../media/image24.png"/><Relationship Id="rId28" Type="http://schemas.openxmlformats.org/officeDocument/2006/relationships/image" Target="../media/image29.png"/><Relationship Id="rId36" Type="http://schemas.openxmlformats.org/officeDocument/2006/relationships/image" Target="../media/image37.png"/><Relationship Id="rId10" Type="http://schemas.openxmlformats.org/officeDocument/2006/relationships/image" Target="../media/image11.png"/><Relationship Id="rId19" Type="http://schemas.openxmlformats.org/officeDocument/2006/relationships/image" Target="../media/image20.png"/><Relationship Id="rId31" Type="http://schemas.openxmlformats.org/officeDocument/2006/relationships/image" Target="../media/image32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Relationship Id="rId22" Type="http://schemas.openxmlformats.org/officeDocument/2006/relationships/image" Target="../media/image23.png"/><Relationship Id="rId27" Type="http://schemas.openxmlformats.org/officeDocument/2006/relationships/image" Target="../media/image28.png"/><Relationship Id="rId30" Type="http://schemas.openxmlformats.org/officeDocument/2006/relationships/image" Target="../media/image31.png"/><Relationship Id="rId35" Type="http://schemas.openxmlformats.org/officeDocument/2006/relationships/image" Target="../media/image36.png"/><Relationship Id="rId8" Type="http://schemas.openxmlformats.org/officeDocument/2006/relationships/image" Target="../media/image9.png"/><Relationship Id="rId3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GIF"/><Relationship Id="rId2" Type="http://schemas.openxmlformats.org/officeDocument/2006/relationships/image" Target="../media/image40.GI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.GIF"/><Relationship Id="rId4" Type="http://schemas.openxmlformats.org/officeDocument/2006/relationships/image" Target="../media/image42.GI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gif"/><Relationship Id="rId2" Type="http://schemas.openxmlformats.org/officeDocument/2006/relationships/image" Target="../media/image44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6">
            <a:extLst>
              <a:ext uri="{FF2B5EF4-FFF2-40B4-BE49-F238E27FC236}">
                <a16:creationId xmlns:a16="http://schemas.microsoft.com/office/drawing/2014/main" id="{AA53F5C6-F3F0-434D-AEE8-5280F6BC37D3}"/>
              </a:ext>
            </a:extLst>
          </p:cNvPr>
          <p:cNvGrpSpPr>
            <a:grpSpLocks/>
          </p:cNvGrpSpPr>
          <p:nvPr/>
        </p:nvGrpSpPr>
        <p:grpSpPr bwMode="auto">
          <a:xfrm>
            <a:off x="-252424" y="-162556"/>
            <a:ext cx="7632898" cy="2015550"/>
            <a:chOff x="44" y="-294"/>
            <a:chExt cx="5812" cy="1593"/>
          </a:xfrm>
        </p:grpSpPr>
        <p:pic>
          <p:nvPicPr>
            <p:cNvPr id="22" name="图片 21">
              <a:extLst>
                <a:ext uri="{FF2B5EF4-FFF2-40B4-BE49-F238E27FC236}">
                  <a16:creationId xmlns:a16="http://schemas.microsoft.com/office/drawing/2014/main" id="{76261408-35A3-4C87-B6CD-181E7A45A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8986837" flipH="1">
              <a:off x="2660" y="702"/>
              <a:ext cx="374" cy="540"/>
            </a:xfrm>
            <a:prstGeom prst="rect">
              <a:avLst/>
            </a:prstGeom>
          </p:spPr>
        </p:pic>
        <p:pic>
          <p:nvPicPr>
            <p:cNvPr id="23" name="图片 22">
              <a:extLst>
                <a:ext uri="{FF2B5EF4-FFF2-40B4-BE49-F238E27FC236}">
                  <a16:creationId xmlns:a16="http://schemas.microsoft.com/office/drawing/2014/main" id="{C90C9BB8-FF4F-47AE-B13C-C4466C3A7C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4173607">
              <a:off x="3084" y="572"/>
              <a:ext cx="188" cy="327"/>
            </a:xfrm>
            <a:prstGeom prst="rect">
              <a:avLst/>
            </a:prstGeom>
          </p:spPr>
        </p:pic>
        <p:sp>
          <p:nvSpPr>
            <p:cNvPr id="24" name="五角星 15">
              <a:extLst>
                <a:ext uri="{FF2B5EF4-FFF2-40B4-BE49-F238E27FC236}">
                  <a16:creationId xmlns:a16="http://schemas.microsoft.com/office/drawing/2014/main" id="{BCDDDF9B-64B1-4FC8-B57C-CA7A3479AF92}"/>
                </a:ext>
              </a:extLst>
            </p:cNvPr>
            <p:cNvSpPr/>
            <p:nvPr/>
          </p:nvSpPr>
          <p:spPr>
            <a:xfrm>
              <a:off x="2706" y="350"/>
              <a:ext cx="165" cy="173"/>
            </a:xfrm>
            <a:prstGeom prst="star5">
              <a:avLst/>
            </a:prstGeom>
            <a:solidFill>
              <a:srgbClr val="D3990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cs typeface="+mn-ea"/>
                <a:sym typeface="+mn-lt"/>
              </a:endParaRPr>
            </a:p>
          </p:txBody>
        </p:sp>
        <p:pic>
          <p:nvPicPr>
            <p:cNvPr id="25" name="图片 24">
              <a:extLst>
                <a:ext uri="{FF2B5EF4-FFF2-40B4-BE49-F238E27FC236}">
                  <a16:creationId xmlns:a16="http://schemas.microsoft.com/office/drawing/2014/main" id="{8AB5892D-6253-4AFE-B6C9-BAADA73FA6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8904180">
              <a:off x="2875" y="265"/>
              <a:ext cx="266" cy="174"/>
            </a:xfrm>
            <a:prstGeom prst="rect">
              <a:avLst/>
            </a:prstGeom>
          </p:spPr>
        </p:pic>
        <p:pic>
          <p:nvPicPr>
            <p:cNvPr id="26" name="图片 25">
              <a:extLst>
                <a:ext uri="{FF2B5EF4-FFF2-40B4-BE49-F238E27FC236}">
                  <a16:creationId xmlns:a16="http://schemas.microsoft.com/office/drawing/2014/main" id="{D1DD4831-2E4B-4D0C-BF2A-B89ACDEBEA5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13" y="401"/>
              <a:ext cx="157" cy="157"/>
            </a:xfrm>
            <a:prstGeom prst="rect">
              <a:avLst/>
            </a:prstGeom>
          </p:spPr>
        </p:pic>
        <p:pic>
          <p:nvPicPr>
            <p:cNvPr id="27" name="图片 26">
              <a:extLst>
                <a:ext uri="{FF2B5EF4-FFF2-40B4-BE49-F238E27FC236}">
                  <a16:creationId xmlns:a16="http://schemas.microsoft.com/office/drawing/2014/main" id="{E3EEF550-E8C8-4A80-B127-34BB2F0F3EE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/>
            </a:blip>
            <a:stretch>
              <a:fillRect/>
            </a:stretch>
          </p:blipFill>
          <p:spPr>
            <a:xfrm>
              <a:off x="3195" y="192"/>
              <a:ext cx="576" cy="576"/>
            </a:xfrm>
            <a:prstGeom prst="rect">
              <a:avLst/>
            </a:prstGeom>
          </p:spPr>
        </p:pic>
        <p:pic>
          <p:nvPicPr>
            <p:cNvPr id="28" name="图片 27">
              <a:extLst>
                <a:ext uri="{FF2B5EF4-FFF2-40B4-BE49-F238E27FC236}">
                  <a16:creationId xmlns:a16="http://schemas.microsoft.com/office/drawing/2014/main" id="{EDE488DB-4AD6-4881-872E-D1BD20D96FE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/>
            </a:blip>
            <a:stretch>
              <a:fillRect/>
            </a:stretch>
          </p:blipFill>
          <p:spPr>
            <a:xfrm>
              <a:off x="3440" y="581"/>
              <a:ext cx="117" cy="117"/>
            </a:xfrm>
            <a:prstGeom prst="rect">
              <a:avLst/>
            </a:prstGeom>
          </p:spPr>
        </p:pic>
        <p:pic>
          <p:nvPicPr>
            <p:cNvPr id="29" name="图片 28">
              <a:extLst>
                <a:ext uri="{FF2B5EF4-FFF2-40B4-BE49-F238E27FC236}">
                  <a16:creationId xmlns:a16="http://schemas.microsoft.com/office/drawing/2014/main" id="{7EEFAB13-195B-49E5-A06F-54E593D7A6D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screen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763" y="412"/>
              <a:ext cx="329" cy="196"/>
            </a:xfrm>
            <a:prstGeom prst="rect">
              <a:avLst/>
            </a:prstGeom>
          </p:spPr>
        </p:pic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FCB09066-145F-4C7A-BEBD-9CC2990B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screen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175" y="128"/>
              <a:ext cx="308" cy="226"/>
            </a:xfrm>
            <a:prstGeom prst="rect">
              <a:avLst/>
            </a:prstGeom>
          </p:spPr>
        </p:pic>
        <p:pic>
          <p:nvPicPr>
            <p:cNvPr id="31" name="图片 30">
              <a:extLst>
                <a:ext uri="{FF2B5EF4-FFF2-40B4-BE49-F238E27FC236}">
                  <a16:creationId xmlns:a16="http://schemas.microsoft.com/office/drawing/2014/main" id="{E500B1E5-CF7D-4710-B0B6-DEACD0E4D0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screen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766" y="0"/>
              <a:ext cx="322" cy="323"/>
            </a:xfrm>
            <a:prstGeom prst="rect">
              <a:avLst/>
            </a:prstGeom>
          </p:spPr>
        </p:pic>
        <p:pic>
          <p:nvPicPr>
            <p:cNvPr id="32" name="图片 24">
              <a:extLst>
                <a:ext uri="{FF2B5EF4-FFF2-40B4-BE49-F238E27FC236}">
                  <a16:creationId xmlns:a16="http://schemas.microsoft.com/office/drawing/2014/main" id="{0B5909C1-60D0-4637-A2FC-677C61B6D12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08" y="382"/>
              <a:ext cx="254" cy="2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3" name="图片 32">
              <a:extLst>
                <a:ext uri="{FF2B5EF4-FFF2-40B4-BE49-F238E27FC236}">
                  <a16:creationId xmlns:a16="http://schemas.microsoft.com/office/drawing/2014/main" id="{00ECABF7-2011-4076-9822-0E331A9E1EC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screen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420" y="236"/>
              <a:ext cx="242" cy="244"/>
            </a:xfrm>
            <a:prstGeom prst="rect">
              <a:avLst/>
            </a:prstGeom>
          </p:spPr>
        </p:pic>
        <p:pic>
          <p:nvPicPr>
            <p:cNvPr id="34" name="图片 33">
              <a:extLst>
                <a:ext uri="{FF2B5EF4-FFF2-40B4-BE49-F238E27FC236}">
                  <a16:creationId xmlns:a16="http://schemas.microsoft.com/office/drawing/2014/main" id="{A6114CE2-A102-444D-83C3-343D7735E0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screen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4173607">
              <a:off x="2758" y="-68"/>
              <a:ext cx="232" cy="405"/>
            </a:xfrm>
            <a:prstGeom prst="rect">
              <a:avLst/>
            </a:prstGeom>
          </p:spPr>
        </p:pic>
        <p:pic>
          <p:nvPicPr>
            <p:cNvPr id="35" name="图片 34">
              <a:extLst>
                <a:ext uri="{FF2B5EF4-FFF2-40B4-BE49-F238E27FC236}">
                  <a16:creationId xmlns:a16="http://schemas.microsoft.com/office/drawing/2014/main" id="{E04E2AAE-E9AD-4901-B5F0-6BCF7C26F27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screen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371" y="159"/>
              <a:ext cx="333" cy="271"/>
            </a:xfrm>
            <a:prstGeom prst="rect">
              <a:avLst/>
            </a:prstGeom>
          </p:spPr>
        </p:pic>
        <p:pic>
          <p:nvPicPr>
            <p:cNvPr id="36" name="图片 35">
              <a:extLst>
                <a:ext uri="{FF2B5EF4-FFF2-40B4-BE49-F238E27FC236}">
                  <a16:creationId xmlns:a16="http://schemas.microsoft.com/office/drawing/2014/main" id="{A6667DFD-26EB-48D1-BE0D-F7967C5444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screen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3481104">
              <a:off x="1641" y="125"/>
              <a:ext cx="242" cy="344"/>
            </a:xfrm>
            <a:prstGeom prst="rect">
              <a:avLst/>
            </a:prstGeom>
          </p:spPr>
        </p:pic>
        <p:pic>
          <p:nvPicPr>
            <p:cNvPr id="37" name="图片 36">
              <a:extLst>
                <a:ext uri="{FF2B5EF4-FFF2-40B4-BE49-F238E27FC236}">
                  <a16:creationId xmlns:a16="http://schemas.microsoft.com/office/drawing/2014/main" id="{BB8AFB67-97AA-4966-9168-EB79481BD5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screen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9" y="552"/>
              <a:ext cx="223" cy="207"/>
            </a:xfrm>
            <a:prstGeom prst="rect">
              <a:avLst/>
            </a:prstGeom>
          </p:spPr>
        </p:pic>
        <p:pic>
          <p:nvPicPr>
            <p:cNvPr id="38" name="图片 37">
              <a:extLst>
                <a:ext uri="{FF2B5EF4-FFF2-40B4-BE49-F238E27FC236}">
                  <a16:creationId xmlns:a16="http://schemas.microsoft.com/office/drawing/2014/main" id="{4EEAA992-EBB9-45CF-B861-85F1F7D6BBCC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screen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054" y="76"/>
              <a:ext cx="281" cy="281"/>
            </a:xfrm>
            <a:prstGeom prst="rect">
              <a:avLst/>
            </a:prstGeom>
          </p:spPr>
        </p:pic>
        <p:pic>
          <p:nvPicPr>
            <p:cNvPr id="39" name="图片 38">
              <a:extLst>
                <a:ext uri="{FF2B5EF4-FFF2-40B4-BE49-F238E27FC236}">
                  <a16:creationId xmlns:a16="http://schemas.microsoft.com/office/drawing/2014/main" id="{02CC619A-F478-4679-8A59-40A1C2F774D6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screen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027" y="-10"/>
              <a:ext cx="226" cy="227"/>
            </a:xfrm>
            <a:prstGeom prst="rect">
              <a:avLst/>
            </a:prstGeom>
          </p:spPr>
        </p:pic>
        <p:pic>
          <p:nvPicPr>
            <p:cNvPr id="40" name="图片 39">
              <a:extLst>
                <a:ext uri="{FF2B5EF4-FFF2-40B4-BE49-F238E27FC236}">
                  <a16:creationId xmlns:a16="http://schemas.microsoft.com/office/drawing/2014/main" id="{057E5E37-B616-45D9-9C30-86248E24CB4B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screen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60" y="-40"/>
              <a:ext cx="270" cy="270"/>
            </a:xfrm>
            <a:prstGeom prst="rect">
              <a:avLst/>
            </a:prstGeom>
          </p:spPr>
        </p:pic>
        <p:pic>
          <p:nvPicPr>
            <p:cNvPr id="41" name="图片 40">
              <a:extLst>
                <a:ext uri="{FF2B5EF4-FFF2-40B4-BE49-F238E27FC236}">
                  <a16:creationId xmlns:a16="http://schemas.microsoft.com/office/drawing/2014/main" id="{565917D1-1BD3-43F3-853B-53FC81D133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 cstate="screen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79" y="10"/>
              <a:ext cx="247" cy="243"/>
            </a:xfrm>
            <a:prstGeom prst="rect">
              <a:avLst/>
            </a:prstGeom>
          </p:spPr>
        </p:pic>
        <p:pic>
          <p:nvPicPr>
            <p:cNvPr id="42" name="图片 41">
              <a:extLst>
                <a:ext uri="{FF2B5EF4-FFF2-40B4-BE49-F238E27FC236}">
                  <a16:creationId xmlns:a16="http://schemas.microsoft.com/office/drawing/2014/main" id="{92C53431-872F-4A06-9FB7-6DE052AFBD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 cstate="screen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00" y="33"/>
              <a:ext cx="369" cy="368"/>
            </a:xfrm>
            <a:prstGeom prst="rect">
              <a:avLst/>
            </a:prstGeom>
          </p:spPr>
        </p:pic>
        <p:pic>
          <p:nvPicPr>
            <p:cNvPr id="43" name="图片 42">
              <a:extLst>
                <a:ext uri="{FF2B5EF4-FFF2-40B4-BE49-F238E27FC236}">
                  <a16:creationId xmlns:a16="http://schemas.microsoft.com/office/drawing/2014/main" id="{2545C939-7A4E-43B3-AFDC-D8AC5E1717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 cstate="screen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205" y="447"/>
              <a:ext cx="132" cy="230"/>
            </a:xfrm>
            <a:prstGeom prst="rect">
              <a:avLst/>
            </a:prstGeom>
          </p:spPr>
        </p:pic>
        <p:pic>
          <p:nvPicPr>
            <p:cNvPr id="44" name="图片 43">
              <a:extLst>
                <a:ext uri="{FF2B5EF4-FFF2-40B4-BE49-F238E27FC236}">
                  <a16:creationId xmlns:a16="http://schemas.microsoft.com/office/drawing/2014/main" id="{2322A594-3B95-4467-96A4-D8DF4A4A0A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 cstate="screen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321" y="-139"/>
              <a:ext cx="218" cy="290"/>
            </a:xfrm>
            <a:prstGeom prst="rect">
              <a:avLst/>
            </a:prstGeom>
          </p:spPr>
        </p:pic>
        <p:pic>
          <p:nvPicPr>
            <p:cNvPr id="45" name="图片 44">
              <a:extLst>
                <a:ext uri="{FF2B5EF4-FFF2-40B4-BE49-F238E27FC236}">
                  <a16:creationId xmlns:a16="http://schemas.microsoft.com/office/drawing/2014/main" id="{BADAF1CA-49DE-416A-AE01-88D54EA94615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 cstate="screen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2280487">
              <a:off x="258" y="41"/>
              <a:ext cx="267" cy="174"/>
            </a:xfrm>
            <a:prstGeom prst="rect">
              <a:avLst/>
            </a:prstGeom>
          </p:spPr>
        </p:pic>
        <p:pic>
          <p:nvPicPr>
            <p:cNvPr id="46" name="图片 45">
              <a:extLst>
                <a:ext uri="{FF2B5EF4-FFF2-40B4-BE49-F238E27FC236}">
                  <a16:creationId xmlns:a16="http://schemas.microsoft.com/office/drawing/2014/main" id="{E9B6C61F-ED80-4320-B6F8-78B59EA0BE1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screen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92" y="-39"/>
              <a:ext cx="330" cy="196"/>
            </a:xfrm>
            <a:prstGeom prst="rect">
              <a:avLst/>
            </a:prstGeom>
          </p:spPr>
        </p:pic>
        <p:pic>
          <p:nvPicPr>
            <p:cNvPr id="47" name="图片 46">
              <a:extLst>
                <a:ext uri="{FF2B5EF4-FFF2-40B4-BE49-F238E27FC236}">
                  <a16:creationId xmlns:a16="http://schemas.microsoft.com/office/drawing/2014/main" id="{16E2DA47-EB21-449C-B09D-DA6682E10F5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/>
            </a:blip>
            <a:stretch>
              <a:fillRect/>
            </a:stretch>
          </p:blipFill>
          <p:spPr>
            <a:xfrm rot="10800000">
              <a:off x="2007" y="401"/>
              <a:ext cx="575" cy="576"/>
            </a:xfrm>
            <a:prstGeom prst="rect">
              <a:avLst/>
            </a:prstGeom>
          </p:spPr>
        </p:pic>
        <p:pic>
          <p:nvPicPr>
            <p:cNvPr id="48" name="图片 47">
              <a:extLst>
                <a:ext uri="{FF2B5EF4-FFF2-40B4-BE49-F238E27FC236}">
                  <a16:creationId xmlns:a16="http://schemas.microsoft.com/office/drawing/2014/main" id="{BB8EE0CC-9D55-4FA8-BB3E-22FFBC132D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screen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08" y="304"/>
              <a:ext cx="323" cy="323"/>
            </a:xfrm>
            <a:prstGeom prst="rect">
              <a:avLst/>
            </a:prstGeom>
          </p:spPr>
        </p:pic>
        <p:pic>
          <p:nvPicPr>
            <p:cNvPr id="49" name="图片 48">
              <a:extLst>
                <a:ext uri="{FF2B5EF4-FFF2-40B4-BE49-F238E27FC236}">
                  <a16:creationId xmlns:a16="http://schemas.microsoft.com/office/drawing/2014/main" id="{16C84E08-7B38-47C0-A87D-DD035C040423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 cstate="screen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25" y="381"/>
              <a:ext cx="87" cy="152"/>
            </a:xfrm>
            <a:prstGeom prst="rect">
              <a:avLst/>
            </a:prstGeom>
          </p:spPr>
        </p:pic>
        <p:pic>
          <p:nvPicPr>
            <p:cNvPr id="50" name="图片 49">
              <a:extLst>
                <a:ext uri="{FF2B5EF4-FFF2-40B4-BE49-F238E27FC236}">
                  <a16:creationId xmlns:a16="http://schemas.microsoft.com/office/drawing/2014/main" id="{2D3B1121-CC60-45A5-9A07-14DAC9ECB4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screen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4866620">
              <a:off x="3447" y="-47"/>
              <a:ext cx="224" cy="208"/>
            </a:xfrm>
            <a:prstGeom prst="rect">
              <a:avLst/>
            </a:prstGeom>
          </p:spPr>
        </p:pic>
        <p:pic>
          <p:nvPicPr>
            <p:cNvPr id="51" name="图片 50">
              <a:extLst>
                <a:ext uri="{FF2B5EF4-FFF2-40B4-BE49-F238E27FC236}">
                  <a16:creationId xmlns:a16="http://schemas.microsoft.com/office/drawing/2014/main" id="{BF75F759-7D4E-42BC-85EB-5463EAD4B4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screen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726" y="24"/>
              <a:ext cx="224" cy="207"/>
            </a:xfrm>
            <a:prstGeom prst="rect">
              <a:avLst/>
            </a:prstGeom>
          </p:spPr>
        </p:pic>
        <p:pic>
          <p:nvPicPr>
            <p:cNvPr id="52" name="图片 51">
              <a:extLst>
                <a:ext uri="{FF2B5EF4-FFF2-40B4-BE49-F238E27FC236}">
                  <a16:creationId xmlns:a16="http://schemas.microsoft.com/office/drawing/2014/main" id="{AD8B6047-0960-409F-A036-EE93E86CEBA6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 cstate="screen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2842783">
              <a:off x="4162" y="517"/>
              <a:ext cx="144" cy="205"/>
            </a:xfrm>
            <a:prstGeom prst="rect">
              <a:avLst/>
            </a:prstGeom>
          </p:spPr>
        </p:pic>
        <p:pic>
          <p:nvPicPr>
            <p:cNvPr id="53" name="图片 52">
              <a:extLst>
                <a:ext uri="{FF2B5EF4-FFF2-40B4-BE49-F238E27FC236}">
                  <a16:creationId xmlns:a16="http://schemas.microsoft.com/office/drawing/2014/main" id="{8ABCE454-9C8C-4E5D-887B-CB92D20FE41E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 cstate="screen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4964289">
              <a:off x="3729" y="645"/>
              <a:ext cx="200" cy="196"/>
            </a:xfrm>
            <a:prstGeom prst="rect">
              <a:avLst/>
            </a:prstGeom>
          </p:spPr>
        </p:pic>
        <p:pic>
          <p:nvPicPr>
            <p:cNvPr id="54" name="图片 53">
              <a:extLst>
                <a:ext uri="{FF2B5EF4-FFF2-40B4-BE49-F238E27FC236}">
                  <a16:creationId xmlns:a16="http://schemas.microsoft.com/office/drawing/2014/main" id="{2AB87207-5CC6-49B7-B0C8-415ACBC832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screen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282" y="-73"/>
              <a:ext cx="226" cy="226"/>
            </a:xfrm>
            <a:prstGeom prst="rect">
              <a:avLst/>
            </a:prstGeom>
          </p:spPr>
        </p:pic>
        <p:pic>
          <p:nvPicPr>
            <p:cNvPr id="55" name="图片 54">
              <a:extLst>
                <a:ext uri="{FF2B5EF4-FFF2-40B4-BE49-F238E27FC236}">
                  <a16:creationId xmlns:a16="http://schemas.microsoft.com/office/drawing/2014/main" id="{EB6200DB-D833-4EEB-9390-945EC3DDE081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screen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30" y="271"/>
              <a:ext cx="270" cy="270"/>
            </a:xfrm>
            <a:prstGeom prst="rect">
              <a:avLst/>
            </a:prstGeom>
          </p:spPr>
        </p:pic>
        <p:pic>
          <p:nvPicPr>
            <p:cNvPr id="56" name="图片 55">
              <a:extLst>
                <a:ext uri="{FF2B5EF4-FFF2-40B4-BE49-F238E27FC236}">
                  <a16:creationId xmlns:a16="http://schemas.microsoft.com/office/drawing/2014/main" id="{B2397B81-F1D6-4881-99C6-11266FF4C0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4173607">
              <a:off x="1750" y="343"/>
              <a:ext cx="188" cy="327"/>
            </a:xfrm>
            <a:prstGeom prst="rect">
              <a:avLst/>
            </a:prstGeom>
          </p:spPr>
        </p:pic>
        <p:sp>
          <p:nvSpPr>
            <p:cNvPr id="57" name="五角星 51">
              <a:extLst>
                <a:ext uri="{FF2B5EF4-FFF2-40B4-BE49-F238E27FC236}">
                  <a16:creationId xmlns:a16="http://schemas.microsoft.com/office/drawing/2014/main" id="{D17979DF-B135-40A4-A5D4-4E0BAA62493B}"/>
                </a:ext>
              </a:extLst>
            </p:cNvPr>
            <p:cNvSpPr/>
            <p:nvPr/>
          </p:nvSpPr>
          <p:spPr>
            <a:xfrm>
              <a:off x="1913" y="45"/>
              <a:ext cx="136" cy="143"/>
            </a:xfrm>
            <a:prstGeom prst="star5">
              <a:avLst/>
            </a:prstGeom>
            <a:solidFill>
              <a:srgbClr val="D3990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cs typeface="+mn-ea"/>
                <a:sym typeface="+mn-lt"/>
              </a:endParaRPr>
            </a:p>
          </p:txBody>
        </p:sp>
        <p:pic>
          <p:nvPicPr>
            <p:cNvPr id="58" name="图片 57">
              <a:extLst>
                <a:ext uri="{FF2B5EF4-FFF2-40B4-BE49-F238E27FC236}">
                  <a16:creationId xmlns:a16="http://schemas.microsoft.com/office/drawing/2014/main" id="{B13BC373-B99F-4822-92EE-6D47047AAF4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6" y="1"/>
              <a:ext cx="254" cy="257"/>
            </a:xfrm>
            <a:prstGeom prst="rect">
              <a:avLst/>
            </a:prstGeom>
          </p:spPr>
        </p:pic>
        <p:pic>
          <p:nvPicPr>
            <p:cNvPr id="59" name="图片 58">
              <a:extLst>
                <a:ext uri="{FF2B5EF4-FFF2-40B4-BE49-F238E27FC236}">
                  <a16:creationId xmlns:a16="http://schemas.microsoft.com/office/drawing/2014/main" id="{73262565-B684-4E81-B76E-89EC6A8D6A4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151" y="-23"/>
              <a:ext cx="157" cy="157"/>
            </a:xfrm>
            <a:prstGeom prst="rect">
              <a:avLst/>
            </a:prstGeom>
          </p:spPr>
        </p:pic>
        <p:pic>
          <p:nvPicPr>
            <p:cNvPr id="60" name="图片 59">
              <a:extLst>
                <a:ext uri="{FF2B5EF4-FFF2-40B4-BE49-F238E27FC236}">
                  <a16:creationId xmlns:a16="http://schemas.microsoft.com/office/drawing/2014/main" id="{E9C80348-DC13-46A1-A9FC-C2DBC4673D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4173607">
              <a:off x="4495" y="-116"/>
              <a:ext cx="188" cy="327"/>
            </a:xfrm>
            <a:prstGeom prst="rect">
              <a:avLst/>
            </a:prstGeom>
          </p:spPr>
        </p:pic>
        <p:pic>
          <p:nvPicPr>
            <p:cNvPr id="61" name="图片 55">
              <a:extLst>
                <a:ext uri="{FF2B5EF4-FFF2-40B4-BE49-F238E27FC236}">
                  <a16:creationId xmlns:a16="http://schemas.microsoft.com/office/drawing/2014/main" id="{580AE976-8D00-4837-8A47-413D9A59E6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0" y="93"/>
              <a:ext cx="254" cy="25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2" name="图片 61">
              <a:extLst>
                <a:ext uri="{FF2B5EF4-FFF2-40B4-BE49-F238E27FC236}">
                  <a16:creationId xmlns:a16="http://schemas.microsoft.com/office/drawing/2014/main" id="{6B743363-490C-44E0-9E09-65B99A35E2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 cstate="screen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75" y="182"/>
              <a:ext cx="153" cy="150"/>
            </a:xfrm>
            <a:prstGeom prst="rect">
              <a:avLst/>
            </a:prstGeom>
          </p:spPr>
        </p:pic>
        <p:pic>
          <p:nvPicPr>
            <p:cNvPr id="63" name="图片 62">
              <a:extLst>
                <a:ext uri="{FF2B5EF4-FFF2-40B4-BE49-F238E27FC236}">
                  <a16:creationId xmlns:a16="http://schemas.microsoft.com/office/drawing/2014/main" id="{DFFD9A82-8D64-42E1-B9AD-CE6751AAB252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 cstate="screen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4885295">
              <a:off x="4521" y="217"/>
              <a:ext cx="236" cy="140"/>
            </a:xfrm>
            <a:prstGeom prst="rect">
              <a:avLst/>
            </a:prstGeom>
          </p:spPr>
        </p:pic>
        <p:pic>
          <p:nvPicPr>
            <p:cNvPr id="64" name="图片 63">
              <a:extLst>
                <a:ext uri="{FF2B5EF4-FFF2-40B4-BE49-F238E27FC236}">
                  <a16:creationId xmlns:a16="http://schemas.microsoft.com/office/drawing/2014/main" id="{5D309A9D-7F46-4CDD-A46C-53DA6788DA5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/>
            </a:blip>
            <a:stretch>
              <a:fillRect/>
            </a:stretch>
          </p:blipFill>
          <p:spPr>
            <a:xfrm>
              <a:off x="523" y="11"/>
              <a:ext cx="117" cy="117"/>
            </a:xfrm>
            <a:prstGeom prst="rect">
              <a:avLst/>
            </a:prstGeom>
          </p:spPr>
        </p:pic>
        <p:pic>
          <p:nvPicPr>
            <p:cNvPr id="65" name="图片 64">
              <a:extLst>
                <a:ext uri="{FF2B5EF4-FFF2-40B4-BE49-F238E27FC236}">
                  <a16:creationId xmlns:a16="http://schemas.microsoft.com/office/drawing/2014/main" id="{06EA9495-09ED-43A7-A5CC-4A8A8569731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40" y="413"/>
              <a:ext cx="156" cy="156"/>
            </a:xfrm>
            <a:prstGeom prst="rect">
              <a:avLst/>
            </a:prstGeom>
          </p:spPr>
        </p:pic>
        <p:pic>
          <p:nvPicPr>
            <p:cNvPr id="66" name="图片 65">
              <a:extLst>
                <a:ext uri="{FF2B5EF4-FFF2-40B4-BE49-F238E27FC236}">
                  <a16:creationId xmlns:a16="http://schemas.microsoft.com/office/drawing/2014/main" id="{005031D0-69C3-4CF6-9C32-4A5ABE83CDE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3307057">
              <a:off x="4737" y="171"/>
              <a:ext cx="422" cy="422"/>
            </a:xfrm>
            <a:prstGeom prst="rect">
              <a:avLst/>
            </a:prstGeom>
          </p:spPr>
        </p:pic>
        <p:pic>
          <p:nvPicPr>
            <p:cNvPr id="67" name="图片 66">
              <a:extLst>
                <a:ext uri="{FF2B5EF4-FFF2-40B4-BE49-F238E27FC236}">
                  <a16:creationId xmlns:a16="http://schemas.microsoft.com/office/drawing/2014/main" id="{A650318A-5AC6-46D0-AE51-54524DF824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 cstate="screen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147045">
              <a:off x="5492" y="-61"/>
              <a:ext cx="349" cy="349"/>
            </a:xfrm>
            <a:prstGeom prst="rect">
              <a:avLst/>
            </a:prstGeom>
          </p:spPr>
        </p:pic>
        <p:pic>
          <p:nvPicPr>
            <p:cNvPr id="68" name="图片 67">
              <a:extLst>
                <a:ext uri="{FF2B5EF4-FFF2-40B4-BE49-F238E27FC236}">
                  <a16:creationId xmlns:a16="http://schemas.microsoft.com/office/drawing/2014/main" id="{BD9B1AD3-B60D-47E2-9614-5563191D0B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 cstate="screen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566" y="516"/>
              <a:ext cx="179" cy="178"/>
            </a:xfrm>
            <a:prstGeom prst="rect">
              <a:avLst/>
            </a:prstGeom>
          </p:spPr>
        </p:pic>
        <p:pic>
          <p:nvPicPr>
            <p:cNvPr id="69" name="图片 68">
              <a:extLst>
                <a:ext uri="{FF2B5EF4-FFF2-40B4-BE49-F238E27FC236}">
                  <a16:creationId xmlns:a16="http://schemas.microsoft.com/office/drawing/2014/main" id="{3F12D76C-9A39-49CF-9F16-977B3F3A26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 cstate="screen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563" y="-3"/>
              <a:ext cx="119" cy="118"/>
            </a:xfrm>
            <a:prstGeom prst="rect">
              <a:avLst/>
            </a:prstGeom>
          </p:spPr>
        </p:pic>
        <p:pic>
          <p:nvPicPr>
            <p:cNvPr id="70" name="图片 69">
              <a:extLst>
                <a:ext uri="{FF2B5EF4-FFF2-40B4-BE49-F238E27FC236}">
                  <a16:creationId xmlns:a16="http://schemas.microsoft.com/office/drawing/2014/main" id="{DE5D8F8A-1424-4705-B3F0-6D610264FDDF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 cstate="screen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2842783">
              <a:off x="3298" y="-151"/>
              <a:ext cx="144" cy="206"/>
            </a:xfrm>
            <a:prstGeom prst="rect">
              <a:avLst/>
            </a:prstGeom>
          </p:spPr>
        </p:pic>
        <p:pic>
          <p:nvPicPr>
            <p:cNvPr id="71" name="图片 70">
              <a:extLst>
                <a:ext uri="{FF2B5EF4-FFF2-40B4-BE49-F238E27FC236}">
                  <a16:creationId xmlns:a16="http://schemas.microsoft.com/office/drawing/2014/main" id="{53CDDFB7-DD5D-4A79-90A7-3DD4BC5EA058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 cstate="screen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64" y="467"/>
              <a:ext cx="205" cy="205"/>
            </a:xfrm>
            <a:prstGeom prst="rect">
              <a:avLst/>
            </a:prstGeom>
          </p:spPr>
        </p:pic>
        <p:pic>
          <p:nvPicPr>
            <p:cNvPr id="72" name="图片 71">
              <a:extLst>
                <a:ext uri="{FF2B5EF4-FFF2-40B4-BE49-F238E27FC236}">
                  <a16:creationId xmlns:a16="http://schemas.microsoft.com/office/drawing/2014/main" id="{788DD056-2296-492F-B140-3AA9DA144F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 cstate="screen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9000000">
              <a:off x="3521" y="115"/>
              <a:ext cx="209" cy="209"/>
            </a:xfrm>
            <a:prstGeom prst="rect">
              <a:avLst/>
            </a:prstGeom>
          </p:spPr>
        </p:pic>
        <p:pic>
          <p:nvPicPr>
            <p:cNvPr id="73" name="图片 72">
              <a:extLst>
                <a:ext uri="{FF2B5EF4-FFF2-40B4-BE49-F238E27FC236}">
                  <a16:creationId xmlns:a16="http://schemas.microsoft.com/office/drawing/2014/main" id="{E5D748C5-4B65-4FB0-BBA0-061641AE22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 cstate="screen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5371300">
              <a:off x="1734" y="-255"/>
              <a:ext cx="357" cy="358"/>
            </a:xfrm>
            <a:prstGeom prst="rect">
              <a:avLst/>
            </a:prstGeom>
          </p:spPr>
        </p:pic>
        <p:pic>
          <p:nvPicPr>
            <p:cNvPr id="74" name="图片 73">
              <a:extLst>
                <a:ext uri="{FF2B5EF4-FFF2-40B4-BE49-F238E27FC236}">
                  <a16:creationId xmlns:a16="http://schemas.microsoft.com/office/drawing/2014/main" id="{85868CFC-FD28-43E8-AEB1-F4B999C21B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7" cstate="screen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196" y="157"/>
              <a:ext cx="266" cy="263"/>
            </a:xfrm>
            <a:prstGeom prst="rect">
              <a:avLst/>
            </a:prstGeom>
          </p:spPr>
        </p:pic>
        <p:pic>
          <p:nvPicPr>
            <p:cNvPr id="75" name="图片 74">
              <a:extLst>
                <a:ext uri="{FF2B5EF4-FFF2-40B4-BE49-F238E27FC236}">
                  <a16:creationId xmlns:a16="http://schemas.microsoft.com/office/drawing/2014/main" id="{14A75BB1-60D1-4E8C-BDCE-CA7A3CE1A7F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/>
            </a:blip>
            <a:stretch>
              <a:fillRect/>
            </a:stretch>
          </p:blipFill>
          <p:spPr>
            <a:xfrm>
              <a:off x="1439" y="183"/>
              <a:ext cx="117" cy="116"/>
            </a:xfrm>
            <a:prstGeom prst="rect">
              <a:avLst/>
            </a:prstGeom>
          </p:spPr>
        </p:pic>
        <p:pic>
          <p:nvPicPr>
            <p:cNvPr id="76" name="图片 75">
              <a:extLst>
                <a:ext uri="{FF2B5EF4-FFF2-40B4-BE49-F238E27FC236}">
                  <a16:creationId xmlns:a16="http://schemas.microsoft.com/office/drawing/2014/main" id="{0AB80D49-75A8-48FB-9DC0-88FA72A643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 cstate="screen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62" y="-90"/>
              <a:ext cx="153" cy="150"/>
            </a:xfrm>
            <a:prstGeom prst="rect">
              <a:avLst/>
            </a:prstGeom>
          </p:spPr>
        </p:pic>
        <p:pic>
          <p:nvPicPr>
            <p:cNvPr id="77" name="图片 76">
              <a:extLst>
                <a:ext uri="{FF2B5EF4-FFF2-40B4-BE49-F238E27FC236}">
                  <a16:creationId xmlns:a16="http://schemas.microsoft.com/office/drawing/2014/main" id="{A575FAA6-A2BD-4518-BAFA-70B2B8ACEAD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/>
            </a:blip>
            <a:stretch>
              <a:fillRect/>
            </a:stretch>
          </p:blipFill>
          <p:spPr>
            <a:xfrm>
              <a:off x="4122" y="441"/>
              <a:ext cx="117" cy="117"/>
            </a:xfrm>
            <a:prstGeom prst="rect">
              <a:avLst/>
            </a:prstGeom>
          </p:spPr>
        </p:pic>
        <p:pic>
          <p:nvPicPr>
            <p:cNvPr id="78" name="图片 77">
              <a:extLst>
                <a:ext uri="{FF2B5EF4-FFF2-40B4-BE49-F238E27FC236}">
                  <a16:creationId xmlns:a16="http://schemas.microsoft.com/office/drawing/2014/main" id="{0B3E2BAB-4B32-4DE7-BA82-B24142A28871}"/>
                </a:ext>
              </a:extLst>
            </p:cNvPr>
            <p:cNvPicPr>
              <a:picLocks noChangeAspect="1"/>
            </p:cNvPicPr>
            <p:nvPr/>
          </p:nvPicPr>
          <p:blipFill>
            <a:blip r:embed="rId38" cstate="screen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397" y="359"/>
              <a:ext cx="145" cy="145"/>
            </a:xfrm>
            <a:prstGeom prst="rect">
              <a:avLst/>
            </a:prstGeom>
          </p:spPr>
        </p:pic>
      </p:grpSp>
      <p:sp>
        <p:nvSpPr>
          <p:cNvPr id="79" name="文本框 78">
            <a:extLst>
              <a:ext uri="{FF2B5EF4-FFF2-40B4-BE49-F238E27FC236}">
                <a16:creationId xmlns:a16="http://schemas.microsoft.com/office/drawing/2014/main" id="{E77791D5-7949-4D37-8197-93E306894F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58438" y="1973748"/>
            <a:ext cx="3514613" cy="1159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50803" tIns="25402" rIns="50803" bIns="25402">
            <a:spAutoFit/>
          </a:bodyPr>
          <a:lstStyle/>
          <a:p>
            <a:pPr algn="ctr" defTabSz="507982"/>
            <a:r>
              <a:rPr lang="en-US" altLang="zh-CN" sz="7200" b="1" dirty="0" smtClean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2020</a:t>
            </a:r>
            <a:endParaRPr lang="zh-CN" altLang="en-US" sz="8000" b="1" dirty="0">
              <a:solidFill>
                <a:schemeClr val="accent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80" name="文本框 16">
            <a:extLst>
              <a:ext uri="{FF2B5EF4-FFF2-40B4-BE49-F238E27FC236}">
                <a16:creationId xmlns:a16="http://schemas.microsoft.com/office/drawing/2014/main" id="{7A5CED74-4365-4F58-B05D-5601F64B49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303" y="2952846"/>
            <a:ext cx="6147557" cy="7284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50803" tIns="25402" rIns="50803" bIns="25402">
            <a:spAutoFit/>
          </a:bodyPr>
          <a:lstStyle/>
          <a:p>
            <a:pPr algn="ctr" defTabSz="507982"/>
            <a:r>
              <a:rPr lang="zh-CN" altLang="en-US" sz="4400" b="1" dirty="0" smtClean="0">
                <a:solidFill>
                  <a:srgbClr val="1A93D0"/>
                </a:solidFill>
                <a:latin typeface="+mn-lt"/>
                <a:ea typeface="+mn-ea"/>
                <a:cs typeface="+mn-ea"/>
                <a:sym typeface="+mn-lt"/>
              </a:rPr>
              <a:t>机</a:t>
            </a:r>
            <a:r>
              <a:rPr lang="zh-CN" altLang="en-US" sz="4400" b="1" dirty="0" smtClean="0">
                <a:solidFill>
                  <a:srgbClr val="1A93D0"/>
                </a:solidFill>
                <a:latin typeface="+mn-lt"/>
                <a:ea typeface="+mn-ea"/>
                <a:cs typeface="+mn-ea"/>
                <a:sym typeface="+mn-lt"/>
              </a:rPr>
              <a:t>器</a:t>
            </a:r>
            <a:r>
              <a:rPr lang="zh-CN" altLang="en-US" sz="4400" b="1" dirty="0" smtClean="0">
                <a:solidFill>
                  <a:srgbClr val="1A93D0"/>
                </a:solidFill>
                <a:latin typeface="+mn-lt"/>
                <a:ea typeface="+mn-ea"/>
                <a:cs typeface="+mn-ea"/>
                <a:sym typeface="+mn-lt"/>
              </a:rPr>
              <a:t>人预备队开工仪式</a:t>
            </a:r>
            <a:endParaRPr lang="zh-CN" altLang="en-US" sz="4400" b="1" dirty="0">
              <a:solidFill>
                <a:srgbClr val="1A93D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778093" y="4212505"/>
            <a:ext cx="1902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主讲人：李鹲翱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71150141"/>
      </p:ext>
    </p:extLst>
  </p:cSld>
  <p:clrMapOvr>
    <a:masterClrMapping/>
  </p:clrMapOvr>
  <p:transition spd="med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2" name="文本框 17"/>
          <p:cNvSpPr txBox="1">
            <a:spLocks noChangeArrowheads="1"/>
          </p:cNvSpPr>
          <p:nvPr/>
        </p:nvSpPr>
        <p:spPr bwMode="auto">
          <a:xfrm>
            <a:off x="55795" y="771519"/>
            <a:ext cx="3155744" cy="379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defTabSz="533381"/>
            <a:r>
              <a:rPr lang="zh-CN" altLang="en-US" sz="1867" dirty="0">
                <a:solidFill>
                  <a:srgbClr val="1570C1"/>
                </a:solidFill>
                <a:latin typeface="+mn-lt"/>
                <a:ea typeface="+mn-ea"/>
                <a:cs typeface="+mn-ea"/>
                <a:sym typeface="+mn-lt"/>
              </a:rPr>
              <a:t>各</a:t>
            </a:r>
            <a:r>
              <a:rPr lang="zh-CN" altLang="en-US" sz="1867" dirty="0" smtClean="0">
                <a:solidFill>
                  <a:srgbClr val="1570C1"/>
                </a:solidFill>
                <a:latin typeface="+mn-lt"/>
                <a:ea typeface="+mn-ea"/>
                <a:cs typeface="+mn-ea"/>
                <a:sym typeface="+mn-lt"/>
              </a:rPr>
              <a:t>学校的机器人：</a:t>
            </a:r>
            <a:endParaRPr lang="zh-CN" altLang="en-US" sz="1867" dirty="0">
              <a:solidFill>
                <a:srgbClr val="1570C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1" name="Rounded Rectangle 45"/>
          <p:cNvSpPr/>
          <p:nvPr/>
        </p:nvSpPr>
        <p:spPr bwMode="auto">
          <a:xfrm>
            <a:off x="605642" y="1660940"/>
            <a:ext cx="1834196" cy="2407549"/>
          </a:xfrm>
          <a:prstGeom prst="roundRect">
            <a:avLst>
              <a:gd name="adj" fmla="val 4218"/>
            </a:avLst>
          </a:prstGeom>
          <a:solidFill>
            <a:srgbClr val="1570C1">
              <a:alpha val="85000"/>
            </a:srgbClr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defTabSz="711156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67" kern="0" dirty="0">
              <a:solidFill>
                <a:prstClr val="white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8" name="Rounded Rectangle 52"/>
          <p:cNvSpPr/>
          <p:nvPr/>
        </p:nvSpPr>
        <p:spPr bwMode="auto">
          <a:xfrm>
            <a:off x="2765547" y="1661350"/>
            <a:ext cx="1832556" cy="2407139"/>
          </a:xfrm>
          <a:prstGeom prst="roundRect">
            <a:avLst>
              <a:gd name="adj" fmla="val 4218"/>
            </a:avLst>
          </a:prstGeom>
          <a:solidFill>
            <a:srgbClr val="00B0F0"/>
          </a:solidFill>
          <a:ln w="6350">
            <a:solidFill>
              <a:srgbClr val="F9F9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53338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67" dirty="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55" name="Rounded Rectangle 59"/>
          <p:cNvSpPr/>
          <p:nvPr/>
        </p:nvSpPr>
        <p:spPr bwMode="auto">
          <a:xfrm>
            <a:off x="4844400" y="1661350"/>
            <a:ext cx="1832558" cy="2407139"/>
          </a:xfrm>
          <a:prstGeom prst="roundRect">
            <a:avLst>
              <a:gd name="adj" fmla="val 4218"/>
            </a:avLst>
          </a:prstGeom>
          <a:solidFill>
            <a:srgbClr val="1570C1">
              <a:alpha val="85000"/>
            </a:srgbClr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defTabSz="711156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67" kern="0" dirty="0">
              <a:solidFill>
                <a:prstClr val="white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38" name="组合 14">
            <a:extLst>
              <a:ext uri="{FF2B5EF4-FFF2-40B4-BE49-F238E27FC236}">
                <a16:creationId xmlns:a16="http://schemas.microsoft.com/office/drawing/2014/main" id="{D8D78B8F-92C4-474E-86E8-39C17DA57ADD}"/>
              </a:ext>
            </a:extLst>
          </p:cNvPr>
          <p:cNvGrpSpPr>
            <a:grpSpLocks/>
          </p:cNvGrpSpPr>
          <p:nvPr/>
        </p:nvGrpSpPr>
        <p:grpSpPr bwMode="auto">
          <a:xfrm flipV="1">
            <a:off x="0" y="4808265"/>
            <a:ext cx="600036" cy="600036"/>
            <a:chOff x="0" y="0"/>
            <a:chExt cx="3600450" cy="3600450"/>
          </a:xfrm>
        </p:grpSpPr>
        <p:sp>
          <p:nvSpPr>
            <p:cNvPr id="39" name="直角三角形 38">
              <a:extLst>
                <a:ext uri="{FF2B5EF4-FFF2-40B4-BE49-F238E27FC236}">
                  <a16:creationId xmlns:a16="http://schemas.microsoft.com/office/drawing/2014/main" id="{48809F69-0229-47BF-A93D-B58386DE7AED}"/>
                </a:ext>
              </a:extLst>
            </p:cNvPr>
            <p:cNvSpPr/>
            <p:nvPr/>
          </p:nvSpPr>
          <p:spPr>
            <a:xfrm rot="5400000">
              <a:off x="0" y="0"/>
              <a:ext cx="3600450" cy="3600450"/>
            </a:xfrm>
            <a:prstGeom prst="rtTriangle">
              <a:avLst/>
            </a:prstGeom>
            <a:solidFill>
              <a:srgbClr val="D7D8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533381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5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40" name="直角三角形 39">
              <a:extLst>
                <a:ext uri="{FF2B5EF4-FFF2-40B4-BE49-F238E27FC236}">
                  <a16:creationId xmlns:a16="http://schemas.microsoft.com/office/drawing/2014/main" id="{E11F6859-AA15-418D-B924-481B7DA2EF81}"/>
                </a:ext>
              </a:extLst>
            </p:cNvPr>
            <p:cNvSpPr/>
            <p:nvPr/>
          </p:nvSpPr>
          <p:spPr>
            <a:xfrm rot="5400000">
              <a:off x="4" y="0"/>
              <a:ext cx="2972592" cy="2972596"/>
            </a:xfrm>
            <a:prstGeom prst="rtTriangle">
              <a:avLst/>
            </a:prstGeom>
            <a:solidFill>
              <a:srgbClr val="1570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533381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50" dirty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47" name="组合 3">
            <a:extLst>
              <a:ext uri="{FF2B5EF4-FFF2-40B4-BE49-F238E27FC236}">
                <a16:creationId xmlns:a16="http://schemas.microsoft.com/office/drawing/2014/main" id="{318371C5-5A57-41C2-BFC6-6F3D5F543EB0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6611976" y="0"/>
            <a:ext cx="588924" cy="588924"/>
            <a:chOff x="0" y="0"/>
            <a:chExt cx="3600450" cy="3600450"/>
          </a:xfrm>
        </p:grpSpPr>
        <p:sp>
          <p:nvSpPr>
            <p:cNvPr id="54" name="直角三角形 53">
              <a:extLst>
                <a:ext uri="{FF2B5EF4-FFF2-40B4-BE49-F238E27FC236}">
                  <a16:creationId xmlns:a16="http://schemas.microsoft.com/office/drawing/2014/main" id="{99974D44-7EFA-404B-9A81-20331CF083B6}"/>
                </a:ext>
              </a:extLst>
            </p:cNvPr>
            <p:cNvSpPr/>
            <p:nvPr/>
          </p:nvSpPr>
          <p:spPr>
            <a:xfrm rot="5400000">
              <a:off x="0" y="0"/>
              <a:ext cx="3600450" cy="3600450"/>
            </a:xfrm>
            <a:prstGeom prst="rtTriangle">
              <a:avLst/>
            </a:prstGeom>
            <a:solidFill>
              <a:srgbClr val="D7D8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533381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5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57" name="直角三角形 56">
              <a:extLst>
                <a:ext uri="{FF2B5EF4-FFF2-40B4-BE49-F238E27FC236}">
                  <a16:creationId xmlns:a16="http://schemas.microsoft.com/office/drawing/2014/main" id="{C496ED9D-EB79-4EA0-9132-69280F5EA946}"/>
                </a:ext>
              </a:extLst>
            </p:cNvPr>
            <p:cNvSpPr/>
            <p:nvPr/>
          </p:nvSpPr>
          <p:spPr>
            <a:xfrm rot="5400000">
              <a:off x="-4" y="0"/>
              <a:ext cx="2972071" cy="2972068"/>
            </a:xfrm>
            <a:prstGeom prst="rtTriangle">
              <a:avLst/>
            </a:prstGeom>
            <a:solidFill>
              <a:srgbClr val="1570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533381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5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</p:grpSp>
      <p:pic>
        <p:nvPicPr>
          <p:cNvPr id="58" name="图片 5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751" y="1660939"/>
            <a:ext cx="1661977" cy="2407550"/>
          </a:xfrm>
          <a:prstGeom prst="rect">
            <a:avLst/>
          </a:prstGeom>
        </p:spPr>
      </p:pic>
      <p:pic>
        <p:nvPicPr>
          <p:cNvPr id="64" name="图片 6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4966" y="1664672"/>
            <a:ext cx="1602544" cy="2403817"/>
          </a:xfrm>
          <a:prstGeom prst="rect">
            <a:avLst/>
          </a:prstGeom>
        </p:spPr>
      </p:pic>
      <p:pic>
        <p:nvPicPr>
          <p:cNvPr id="65" name="图片 6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2639" y="1660939"/>
            <a:ext cx="1605033" cy="2407550"/>
          </a:xfrm>
          <a:prstGeom prst="rect">
            <a:avLst/>
          </a:prstGeom>
        </p:spPr>
      </p:pic>
      <p:sp>
        <p:nvSpPr>
          <p:cNvPr id="66" name="文本框 65"/>
          <p:cNvSpPr txBox="1"/>
          <p:nvPr/>
        </p:nvSpPr>
        <p:spPr>
          <a:xfrm>
            <a:off x="1006844" y="4120752"/>
            <a:ext cx="10317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/>
              <a:t>东北大学</a:t>
            </a:r>
            <a:endParaRPr lang="zh-CN" altLang="en-US" sz="1400" dirty="0"/>
          </a:p>
        </p:txBody>
      </p:sp>
      <p:sp>
        <p:nvSpPr>
          <p:cNvPr id="67" name="文本框 66"/>
          <p:cNvSpPr txBox="1"/>
          <p:nvPr/>
        </p:nvSpPr>
        <p:spPr>
          <a:xfrm>
            <a:off x="3030798" y="4120752"/>
            <a:ext cx="13308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/>
              <a:t>电子科技大学</a:t>
            </a:r>
            <a:endParaRPr lang="zh-CN" altLang="en-US" sz="1400" dirty="0"/>
          </a:p>
        </p:txBody>
      </p:sp>
      <p:sp>
        <p:nvSpPr>
          <p:cNvPr id="68" name="文本框 67"/>
          <p:cNvSpPr txBox="1"/>
          <p:nvPr/>
        </p:nvSpPr>
        <p:spPr>
          <a:xfrm>
            <a:off x="5099748" y="4120752"/>
            <a:ext cx="13108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/>
              <a:t>北京邮电大学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278179818"/>
      </p:ext>
    </p:extLst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5"/>
          <p:cNvGrpSpPr/>
          <p:nvPr/>
        </p:nvGrpSpPr>
        <p:grpSpPr>
          <a:xfrm>
            <a:off x="4505880" y="3719400"/>
            <a:ext cx="223565" cy="220520"/>
            <a:chOff x="6865938" y="5622925"/>
            <a:chExt cx="815975" cy="804863"/>
          </a:xfrm>
          <a:solidFill>
            <a:schemeClr val="bg1"/>
          </a:solidFill>
        </p:grpSpPr>
        <p:sp>
          <p:nvSpPr>
            <p:cNvPr id="69" name="Freeform 49"/>
            <p:cNvSpPr>
              <a:spLocks/>
            </p:cNvSpPr>
            <p:nvPr/>
          </p:nvSpPr>
          <p:spPr bwMode="auto">
            <a:xfrm>
              <a:off x="6865938" y="5622925"/>
              <a:ext cx="815975" cy="82550"/>
            </a:xfrm>
            <a:custGeom>
              <a:avLst/>
              <a:gdLst>
                <a:gd name="T0" fmla="*/ 207 w 218"/>
                <a:gd name="T1" fmla="*/ 0 h 22"/>
                <a:gd name="T2" fmla="*/ 11 w 218"/>
                <a:gd name="T3" fmla="*/ 0 h 22"/>
                <a:gd name="T4" fmla="*/ 0 w 218"/>
                <a:gd name="T5" fmla="*/ 11 h 22"/>
                <a:gd name="T6" fmla="*/ 11 w 218"/>
                <a:gd name="T7" fmla="*/ 22 h 22"/>
                <a:gd name="T8" fmla="*/ 207 w 218"/>
                <a:gd name="T9" fmla="*/ 22 h 22"/>
                <a:gd name="T10" fmla="*/ 218 w 218"/>
                <a:gd name="T11" fmla="*/ 11 h 22"/>
                <a:gd name="T12" fmla="*/ 207 w 218"/>
                <a:gd name="T13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8" h="22">
                  <a:moveTo>
                    <a:pt x="207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7"/>
                    <a:pt x="5" y="22"/>
                    <a:pt x="11" y="22"/>
                  </a:cubicBezTo>
                  <a:cubicBezTo>
                    <a:pt x="207" y="22"/>
                    <a:pt x="207" y="22"/>
                    <a:pt x="207" y="22"/>
                  </a:cubicBezTo>
                  <a:cubicBezTo>
                    <a:pt x="213" y="22"/>
                    <a:pt x="218" y="17"/>
                    <a:pt x="218" y="11"/>
                  </a:cubicBezTo>
                  <a:cubicBezTo>
                    <a:pt x="218" y="5"/>
                    <a:pt x="213" y="0"/>
                    <a:pt x="207" y="0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533381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70" name="Freeform 58"/>
            <p:cNvSpPr>
              <a:spLocks/>
            </p:cNvSpPr>
            <p:nvPr/>
          </p:nvSpPr>
          <p:spPr bwMode="auto">
            <a:xfrm>
              <a:off x="6899276" y="5727700"/>
              <a:ext cx="749300" cy="700088"/>
            </a:xfrm>
            <a:custGeom>
              <a:avLst/>
              <a:gdLst>
                <a:gd name="T0" fmla="*/ 0 w 200"/>
                <a:gd name="T1" fmla="*/ 117 h 187"/>
                <a:gd name="T2" fmla="*/ 22 w 200"/>
                <a:gd name="T3" fmla="*/ 139 h 187"/>
                <a:gd name="T4" fmla="*/ 67 w 200"/>
                <a:gd name="T5" fmla="*/ 139 h 187"/>
                <a:gd name="T6" fmla="*/ 28 w 200"/>
                <a:gd name="T7" fmla="*/ 177 h 187"/>
                <a:gd name="T8" fmla="*/ 28 w 200"/>
                <a:gd name="T9" fmla="*/ 185 h 187"/>
                <a:gd name="T10" fmla="*/ 36 w 200"/>
                <a:gd name="T11" fmla="*/ 185 h 187"/>
                <a:gd name="T12" fmla="*/ 82 w 200"/>
                <a:gd name="T13" fmla="*/ 139 h 187"/>
                <a:gd name="T14" fmla="*/ 95 w 200"/>
                <a:gd name="T15" fmla="*/ 139 h 187"/>
                <a:gd name="T16" fmla="*/ 95 w 200"/>
                <a:gd name="T17" fmla="*/ 181 h 187"/>
                <a:gd name="T18" fmla="*/ 100 w 200"/>
                <a:gd name="T19" fmla="*/ 186 h 187"/>
                <a:gd name="T20" fmla="*/ 105 w 200"/>
                <a:gd name="T21" fmla="*/ 181 h 187"/>
                <a:gd name="T22" fmla="*/ 105 w 200"/>
                <a:gd name="T23" fmla="*/ 139 h 187"/>
                <a:gd name="T24" fmla="*/ 118 w 200"/>
                <a:gd name="T25" fmla="*/ 139 h 187"/>
                <a:gd name="T26" fmla="*/ 164 w 200"/>
                <a:gd name="T27" fmla="*/ 185 h 187"/>
                <a:gd name="T28" fmla="*/ 172 w 200"/>
                <a:gd name="T29" fmla="*/ 185 h 187"/>
                <a:gd name="T30" fmla="*/ 172 w 200"/>
                <a:gd name="T31" fmla="*/ 177 h 187"/>
                <a:gd name="T32" fmla="*/ 133 w 200"/>
                <a:gd name="T33" fmla="*/ 139 h 187"/>
                <a:gd name="T34" fmla="*/ 178 w 200"/>
                <a:gd name="T35" fmla="*/ 139 h 187"/>
                <a:gd name="T36" fmla="*/ 200 w 200"/>
                <a:gd name="T37" fmla="*/ 117 h 187"/>
                <a:gd name="T38" fmla="*/ 200 w 200"/>
                <a:gd name="T39" fmla="*/ 0 h 187"/>
                <a:gd name="T40" fmla="*/ 0 w 200"/>
                <a:gd name="T41" fmla="*/ 0 h 187"/>
                <a:gd name="T42" fmla="*/ 0 w 200"/>
                <a:gd name="T43" fmla="*/ 117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00" h="187">
                  <a:moveTo>
                    <a:pt x="0" y="117"/>
                  </a:moveTo>
                  <a:cubicBezTo>
                    <a:pt x="0" y="129"/>
                    <a:pt x="10" y="139"/>
                    <a:pt x="22" y="139"/>
                  </a:cubicBezTo>
                  <a:cubicBezTo>
                    <a:pt x="67" y="139"/>
                    <a:pt x="67" y="139"/>
                    <a:pt x="67" y="139"/>
                  </a:cubicBezTo>
                  <a:cubicBezTo>
                    <a:pt x="28" y="177"/>
                    <a:pt x="28" y="177"/>
                    <a:pt x="28" y="177"/>
                  </a:cubicBezTo>
                  <a:cubicBezTo>
                    <a:pt x="26" y="179"/>
                    <a:pt x="26" y="183"/>
                    <a:pt x="28" y="185"/>
                  </a:cubicBezTo>
                  <a:cubicBezTo>
                    <a:pt x="30" y="187"/>
                    <a:pt x="34" y="187"/>
                    <a:pt x="36" y="185"/>
                  </a:cubicBezTo>
                  <a:cubicBezTo>
                    <a:pt x="82" y="139"/>
                    <a:pt x="82" y="139"/>
                    <a:pt x="82" y="139"/>
                  </a:cubicBezTo>
                  <a:cubicBezTo>
                    <a:pt x="95" y="139"/>
                    <a:pt x="95" y="139"/>
                    <a:pt x="95" y="139"/>
                  </a:cubicBezTo>
                  <a:cubicBezTo>
                    <a:pt x="95" y="181"/>
                    <a:pt x="95" y="181"/>
                    <a:pt x="95" y="181"/>
                  </a:cubicBezTo>
                  <a:cubicBezTo>
                    <a:pt x="95" y="184"/>
                    <a:pt x="97" y="186"/>
                    <a:pt x="100" y="186"/>
                  </a:cubicBezTo>
                  <a:cubicBezTo>
                    <a:pt x="103" y="186"/>
                    <a:pt x="105" y="184"/>
                    <a:pt x="105" y="181"/>
                  </a:cubicBezTo>
                  <a:cubicBezTo>
                    <a:pt x="105" y="139"/>
                    <a:pt x="105" y="139"/>
                    <a:pt x="105" y="139"/>
                  </a:cubicBezTo>
                  <a:cubicBezTo>
                    <a:pt x="118" y="139"/>
                    <a:pt x="118" y="139"/>
                    <a:pt x="118" y="139"/>
                  </a:cubicBezTo>
                  <a:cubicBezTo>
                    <a:pt x="164" y="185"/>
                    <a:pt x="164" y="185"/>
                    <a:pt x="164" y="185"/>
                  </a:cubicBezTo>
                  <a:cubicBezTo>
                    <a:pt x="166" y="187"/>
                    <a:pt x="169" y="187"/>
                    <a:pt x="172" y="185"/>
                  </a:cubicBezTo>
                  <a:cubicBezTo>
                    <a:pt x="174" y="183"/>
                    <a:pt x="174" y="179"/>
                    <a:pt x="172" y="177"/>
                  </a:cubicBezTo>
                  <a:cubicBezTo>
                    <a:pt x="133" y="139"/>
                    <a:pt x="133" y="139"/>
                    <a:pt x="133" y="139"/>
                  </a:cubicBezTo>
                  <a:cubicBezTo>
                    <a:pt x="178" y="139"/>
                    <a:pt x="178" y="139"/>
                    <a:pt x="178" y="139"/>
                  </a:cubicBezTo>
                  <a:cubicBezTo>
                    <a:pt x="190" y="139"/>
                    <a:pt x="200" y="129"/>
                    <a:pt x="200" y="117"/>
                  </a:cubicBezTo>
                  <a:cubicBezTo>
                    <a:pt x="200" y="0"/>
                    <a:pt x="200" y="0"/>
                    <a:pt x="20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17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533381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6" name="Group 59"/>
          <p:cNvGrpSpPr/>
          <p:nvPr/>
        </p:nvGrpSpPr>
        <p:grpSpPr>
          <a:xfrm>
            <a:off x="2488610" y="3696842"/>
            <a:ext cx="223565" cy="220520"/>
            <a:chOff x="6865938" y="5622925"/>
            <a:chExt cx="815975" cy="804863"/>
          </a:xfrm>
          <a:solidFill>
            <a:schemeClr val="bg1"/>
          </a:solidFill>
        </p:grpSpPr>
        <p:sp>
          <p:nvSpPr>
            <p:cNvPr id="72" name="Freeform 60"/>
            <p:cNvSpPr>
              <a:spLocks/>
            </p:cNvSpPr>
            <p:nvPr/>
          </p:nvSpPr>
          <p:spPr bwMode="auto">
            <a:xfrm>
              <a:off x="6865938" y="5622925"/>
              <a:ext cx="815975" cy="82550"/>
            </a:xfrm>
            <a:custGeom>
              <a:avLst/>
              <a:gdLst>
                <a:gd name="T0" fmla="*/ 207 w 218"/>
                <a:gd name="T1" fmla="*/ 0 h 22"/>
                <a:gd name="T2" fmla="*/ 11 w 218"/>
                <a:gd name="T3" fmla="*/ 0 h 22"/>
                <a:gd name="T4" fmla="*/ 0 w 218"/>
                <a:gd name="T5" fmla="*/ 11 h 22"/>
                <a:gd name="T6" fmla="*/ 11 w 218"/>
                <a:gd name="T7" fmla="*/ 22 h 22"/>
                <a:gd name="T8" fmla="*/ 207 w 218"/>
                <a:gd name="T9" fmla="*/ 22 h 22"/>
                <a:gd name="T10" fmla="*/ 218 w 218"/>
                <a:gd name="T11" fmla="*/ 11 h 22"/>
                <a:gd name="T12" fmla="*/ 207 w 218"/>
                <a:gd name="T13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8" h="22">
                  <a:moveTo>
                    <a:pt x="207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7"/>
                    <a:pt x="5" y="22"/>
                    <a:pt x="11" y="22"/>
                  </a:cubicBezTo>
                  <a:cubicBezTo>
                    <a:pt x="207" y="22"/>
                    <a:pt x="207" y="22"/>
                    <a:pt x="207" y="22"/>
                  </a:cubicBezTo>
                  <a:cubicBezTo>
                    <a:pt x="213" y="22"/>
                    <a:pt x="218" y="17"/>
                    <a:pt x="218" y="11"/>
                  </a:cubicBezTo>
                  <a:cubicBezTo>
                    <a:pt x="218" y="5"/>
                    <a:pt x="213" y="0"/>
                    <a:pt x="207" y="0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533381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73" name="Freeform 61"/>
            <p:cNvSpPr>
              <a:spLocks/>
            </p:cNvSpPr>
            <p:nvPr/>
          </p:nvSpPr>
          <p:spPr bwMode="auto">
            <a:xfrm>
              <a:off x="6899276" y="5727700"/>
              <a:ext cx="749300" cy="700088"/>
            </a:xfrm>
            <a:custGeom>
              <a:avLst/>
              <a:gdLst>
                <a:gd name="T0" fmla="*/ 0 w 200"/>
                <a:gd name="T1" fmla="*/ 117 h 187"/>
                <a:gd name="T2" fmla="*/ 22 w 200"/>
                <a:gd name="T3" fmla="*/ 139 h 187"/>
                <a:gd name="T4" fmla="*/ 67 w 200"/>
                <a:gd name="T5" fmla="*/ 139 h 187"/>
                <a:gd name="T6" fmla="*/ 28 w 200"/>
                <a:gd name="T7" fmla="*/ 177 h 187"/>
                <a:gd name="T8" fmla="*/ 28 w 200"/>
                <a:gd name="T9" fmla="*/ 185 h 187"/>
                <a:gd name="T10" fmla="*/ 36 w 200"/>
                <a:gd name="T11" fmla="*/ 185 h 187"/>
                <a:gd name="T12" fmla="*/ 82 w 200"/>
                <a:gd name="T13" fmla="*/ 139 h 187"/>
                <a:gd name="T14" fmla="*/ 95 w 200"/>
                <a:gd name="T15" fmla="*/ 139 h 187"/>
                <a:gd name="T16" fmla="*/ 95 w 200"/>
                <a:gd name="T17" fmla="*/ 181 h 187"/>
                <a:gd name="T18" fmla="*/ 100 w 200"/>
                <a:gd name="T19" fmla="*/ 186 h 187"/>
                <a:gd name="T20" fmla="*/ 105 w 200"/>
                <a:gd name="T21" fmla="*/ 181 h 187"/>
                <a:gd name="T22" fmla="*/ 105 w 200"/>
                <a:gd name="T23" fmla="*/ 139 h 187"/>
                <a:gd name="T24" fmla="*/ 118 w 200"/>
                <a:gd name="T25" fmla="*/ 139 h 187"/>
                <a:gd name="T26" fmla="*/ 164 w 200"/>
                <a:gd name="T27" fmla="*/ 185 h 187"/>
                <a:gd name="T28" fmla="*/ 172 w 200"/>
                <a:gd name="T29" fmla="*/ 185 h 187"/>
                <a:gd name="T30" fmla="*/ 172 w 200"/>
                <a:gd name="T31" fmla="*/ 177 h 187"/>
                <a:gd name="T32" fmla="*/ 133 w 200"/>
                <a:gd name="T33" fmla="*/ 139 h 187"/>
                <a:gd name="T34" fmla="*/ 178 w 200"/>
                <a:gd name="T35" fmla="*/ 139 h 187"/>
                <a:gd name="T36" fmla="*/ 200 w 200"/>
                <a:gd name="T37" fmla="*/ 117 h 187"/>
                <a:gd name="T38" fmla="*/ 200 w 200"/>
                <a:gd name="T39" fmla="*/ 0 h 187"/>
                <a:gd name="T40" fmla="*/ 0 w 200"/>
                <a:gd name="T41" fmla="*/ 0 h 187"/>
                <a:gd name="T42" fmla="*/ 0 w 200"/>
                <a:gd name="T43" fmla="*/ 117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00" h="187">
                  <a:moveTo>
                    <a:pt x="0" y="117"/>
                  </a:moveTo>
                  <a:cubicBezTo>
                    <a:pt x="0" y="129"/>
                    <a:pt x="10" y="139"/>
                    <a:pt x="22" y="139"/>
                  </a:cubicBezTo>
                  <a:cubicBezTo>
                    <a:pt x="67" y="139"/>
                    <a:pt x="67" y="139"/>
                    <a:pt x="67" y="139"/>
                  </a:cubicBezTo>
                  <a:cubicBezTo>
                    <a:pt x="28" y="177"/>
                    <a:pt x="28" y="177"/>
                    <a:pt x="28" y="177"/>
                  </a:cubicBezTo>
                  <a:cubicBezTo>
                    <a:pt x="26" y="179"/>
                    <a:pt x="26" y="183"/>
                    <a:pt x="28" y="185"/>
                  </a:cubicBezTo>
                  <a:cubicBezTo>
                    <a:pt x="30" y="187"/>
                    <a:pt x="34" y="187"/>
                    <a:pt x="36" y="185"/>
                  </a:cubicBezTo>
                  <a:cubicBezTo>
                    <a:pt x="82" y="139"/>
                    <a:pt x="82" y="139"/>
                    <a:pt x="82" y="139"/>
                  </a:cubicBezTo>
                  <a:cubicBezTo>
                    <a:pt x="95" y="139"/>
                    <a:pt x="95" y="139"/>
                    <a:pt x="95" y="139"/>
                  </a:cubicBezTo>
                  <a:cubicBezTo>
                    <a:pt x="95" y="181"/>
                    <a:pt x="95" y="181"/>
                    <a:pt x="95" y="181"/>
                  </a:cubicBezTo>
                  <a:cubicBezTo>
                    <a:pt x="95" y="184"/>
                    <a:pt x="97" y="186"/>
                    <a:pt x="100" y="186"/>
                  </a:cubicBezTo>
                  <a:cubicBezTo>
                    <a:pt x="103" y="186"/>
                    <a:pt x="105" y="184"/>
                    <a:pt x="105" y="181"/>
                  </a:cubicBezTo>
                  <a:cubicBezTo>
                    <a:pt x="105" y="139"/>
                    <a:pt x="105" y="139"/>
                    <a:pt x="105" y="139"/>
                  </a:cubicBezTo>
                  <a:cubicBezTo>
                    <a:pt x="118" y="139"/>
                    <a:pt x="118" y="139"/>
                    <a:pt x="118" y="139"/>
                  </a:cubicBezTo>
                  <a:cubicBezTo>
                    <a:pt x="164" y="185"/>
                    <a:pt x="164" y="185"/>
                    <a:pt x="164" y="185"/>
                  </a:cubicBezTo>
                  <a:cubicBezTo>
                    <a:pt x="166" y="187"/>
                    <a:pt x="169" y="187"/>
                    <a:pt x="172" y="185"/>
                  </a:cubicBezTo>
                  <a:cubicBezTo>
                    <a:pt x="174" y="183"/>
                    <a:pt x="174" y="179"/>
                    <a:pt x="172" y="177"/>
                  </a:cubicBezTo>
                  <a:cubicBezTo>
                    <a:pt x="133" y="139"/>
                    <a:pt x="133" y="139"/>
                    <a:pt x="133" y="139"/>
                  </a:cubicBezTo>
                  <a:cubicBezTo>
                    <a:pt x="178" y="139"/>
                    <a:pt x="178" y="139"/>
                    <a:pt x="178" y="139"/>
                  </a:cubicBezTo>
                  <a:cubicBezTo>
                    <a:pt x="190" y="139"/>
                    <a:pt x="200" y="129"/>
                    <a:pt x="200" y="117"/>
                  </a:cubicBezTo>
                  <a:cubicBezTo>
                    <a:pt x="200" y="0"/>
                    <a:pt x="200" y="0"/>
                    <a:pt x="20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17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533381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7" name="Group 62"/>
          <p:cNvGrpSpPr/>
          <p:nvPr/>
        </p:nvGrpSpPr>
        <p:grpSpPr>
          <a:xfrm>
            <a:off x="1924549" y="3167448"/>
            <a:ext cx="241673" cy="190290"/>
            <a:chOff x="3578225" y="5840413"/>
            <a:chExt cx="881063" cy="693737"/>
          </a:xfrm>
          <a:solidFill>
            <a:schemeClr val="bg1"/>
          </a:solidFill>
        </p:grpSpPr>
        <p:sp>
          <p:nvSpPr>
            <p:cNvPr id="75" name="Freeform 63"/>
            <p:cNvSpPr>
              <a:spLocks/>
            </p:cNvSpPr>
            <p:nvPr/>
          </p:nvSpPr>
          <p:spPr bwMode="auto">
            <a:xfrm>
              <a:off x="3638550" y="6215063"/>
              <a:ext cx="762000" cy="319087"/>
            </a:xfrm>
            <a:custGeom>
              <a:avLst/>
              <a:gdLst>
                <a:gd name="T0" fmla="*/ 17 w 203"/>
                <a:gd name="T1" fmla="*/ 68 h 85"/>
                <a:gd name="T2" fmla="*/ 38 w 203"/>
                <a:gd name="T3" fmla="*/ 85 h 85"/>
                <a:gd name="T4" fmla="*/ 165 w 203"/>
                <a:gd name="T5" fmla="*/ 85 h 85"/>
                <a:gd name="T6" fmla="*/ 186 w 203"/>
                <a:gd name="T7" fmla="*/ 68 h 85"/>
                <a:gd name="T8" fmla="*/ 203 w 203"/>
                <a:gd name="T9" fmla="*/ 0 h 85"/>
                <a:gd name="T10" fmla="*/ 0 w 203"/>
                <a:gd name="T11" fmla="*/ 0 h 85"/>
                <a:gd name="T12" fmla="*/ 17 w 203"/>
                <a:gd name="T13" fmla="*/ 68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3" h="85">
                  <a:moveTo>
                    <a:pt x="17" y="68"/>
                  </a:moveTo>
                  <a:cubicBezTo>
                    <a:pt x="19" y="77"/>
                    <a:pt x="29" y="85"/>
                    <a:pt x="38" y="85"/>
                  </a:cubicBezTo>
                  <a:cubicBezTo>
                    <a:pt x="165" y="85"/>
                    <a:pt x="165" y="85"/>
                    <a:pt x="165" y="85"/>
                  </a:cubicBezTo>
                  <a:cubicBezTo>
                    <a:pt x="175" y="85"/>
                    <a:pt x="184" y="77"/>
                    <a:pt x="186" y="68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7" y="68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533381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76" name="Freeform 64"/>
            <p:cNvSpPr>
              <a:spLocks/>
            </p:cNvSpPr>
            <p:nvPr/>
          </p:nvSpPr>
          <p:spPr bwMode="auto">
            <a:xfrm>
              <a:off x="3578225" y="5840413"/>
              <a:ext cx="881063" cy="347662"/>
            </a:xfrm>
            <a:custGeom>
              <a:avLst/>
              <a:gdLst>
                <a:gd name="T0" fmla="*/ 224 w 235"/>
                <a:gd name="T1" fmla="*/ 58 h 93"/>
                <a:gd name="T2" fmla="*/ 208 w 235"/>
                <a:gd name="T3" fmla="*/ 58 h 93"/>
                <a:gd name="T4" fmla="*/ 168 w 235"/>
                <a:gd name="T5" fmla="*/ 26 h 93"/>
                <a:gd name="T6" fmla="*/ 169 w 235"/>
                <a:gd name="T7" fmla="*/ 21 h 93"/>
                <a:gd name="T8" fmla="*/ 147 w 235"/>
                <a:gd name="T9" fmla="*/ 0 h 93"/>
                <a:gd name="T10" fmla="*/ 126 w 235"/>
                <a:gd name="T11" fmla="*/ 21 h 93"/>
                <a:gd name="T12" fmla="*/ 147 w 235"/>
                <a:gd name="T13" fmla="*/ 42 h 93"/>
                <a:gd name="T14" fmla="*/ 157 w 235"/>
                <a:gd name="T15" fmla="*/ 40 h 93"/>
                <a:gd name="T16" fmla="*/ 179 w 235"/>
                <a:gd name="T17" fmla="*/ 58 h 93"/>
                <a:gd name="T18" fmla="*/ 56 w 235"/>
                <a:gd name="T19" fmla="*/ 58 h 93"/>
                <a:gd name="T20" fmla="*/ 78 w 235"/>
                <a:gd name="T21" fmla="*/ 40 h 93"/>
                <a:gd name="T22" fmla="*/ 88 w 235"/>
                <a:gd name="T23" fmla="*/ 42 h 93"/>
                <a:gd name="T24" fmla="*/ 109 w 235"/>
                <a:gd name="T25" fmla="*/ 21 h 93"/>
                <a:gd name="T26" fmla="*/ 88 w 235"/>
                <a:gd name="T27" fmla="*/ 0 h 93"/>
                <a:gd name="T28" fmla="*/ 67 w 235"/>
                <a:gd name="T29" fmla="*/ 21 h 93"/>
                <a:gd name="T30" fmla="*/ 67 w 235"/>
                <a:gd name="T31" fmla="*/ 26 h 93"/>
                <a:gd name="T32" fmla="*/ 28 w 235"/>
                <a:gd name="T33" fmla="*/ 58 h 93"/>
                <a:gd name="T34" fmla="*/ 11 w 235"/>
                <a:gd name="T35" fmla="*/ 58 h 93"/>
                <a:gd name="T36" fmla="*/ 0 w 235"/>
                <a:gd name="T37" fmla="*/ 68 h 93"/>
                <a:gd name="T38" fmla="*/ 0 w 235"/>
                <a:gd name="T39" fmla="*/ 82 h 93"/>
                <a:gd name="T40" fmla="*/ 11 w 235"/>
                <a:gd name="T41" fmla="*/ 93 h 93"/>
                <a:gd name="T42" fmla="*/ 224 w 235"/>
                <a:gd name="T43" fmla="*/ 93 h 93"/>
                <a:gd name="T44" fmla="*/ 235 w 235"/>
                <a:gd name="T45" fmla="*/ 82 h 93"/>
                <a:gd name="T46" fmla="*/ 235 w 235"/>
                <a:gd name="T47" fmla="*/ 68 h 93"/>
                <a:gd name="T48" fmla="*/ 224 w 235"/>
                <a:gd name="T49" fmla="*/ 58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35" h="93">
                  <a:moveTo>
                    <a:pt x="224" y="58"/>
                  </a:moveTo>
                  <a:cubicBezTo>
                    <a:pt x="208" y="58"/>
                    <a:pt x="208" y="58"/>
                    <a:pt x="208" y="58"/>
                  </a:cubicBezTo>
                  <a:cubicBezTo>
                    <a:pt x="168" y="26"/>
                    <a:pt x="168" y="26"/>
                    <a:pt x="168" y="26"/>
                  </a:cubicBezTo>
                  <a:cubicBezTo>
                    <a:pt x="168" y="24"/>
                    <a:pt x="169" y="23"/>
                    <a:pt x="169" y="21"/>
                  </a:cubicBezTo>
                  <a:cubicBezTo>
                    <a:pt x="169" y="9"/>
                    <a:pt x="159" y="0"/>
                    <a:pt x="147" y="0"/>
                  </a:cubicBezTo>
                  <a:cubicBezTo>
                    <a:pt x="136" y="0"/>
                    <a:pt x="126" y="9"/>
                    <a:pt x="126" y="21"/>
                  </a:cubicBezTo>
                  <a:cubicBezTo>
                    <a:pt x="126" y="33"/>
                    <a:pt x="136" y="42"/>
                    <a:pt x="147" y="42"/>
                  </a:cubicBezTo>
                  <a:cubicBezTo>
                    <a:pt x="151" y="42"/>
                    <a:pt x="154" y="41"/>
                    <a:pt x="157" y="40"/>
                  </a:cubicBezTo>
                  <a:cubicBezTo>
                    <a:pt x="179" y="58"/>
                    <a:pt x="179" y="58"/>
                    <a:pt x="179" y="58"/>
                  </a:cubicBezTo>
                  <a:cubicBezTo>
                    <a:pt x="56" y="58"/>
                    <a:pt x="56" y="58"/>
                    <a:pt x="56" y="58"/>
                  </a:cubicBezTo>
                  <a:cubicBezTo>
                    <a:pt x="78" y="40"/>
                    <a:pt x="78" y="40"/>
                    <a:pt x="78" y="40"/>
                  </a:cubicBezTo>
                  <a:cubicBezTo>
                    <a:pt x="81" y="41"/>
                    <a:pt x="84" y="42"/>
                    <a:pt x="88" y="42"/>
                  </a:cubicBezTo>
                  <a:cubicBezTo>
                    <a:pt x="100" y="42"/>
                    <a:pt x="109" y="33"/>
                    <a:pt x="109" y="21"/>
                  </a:cubicBezTo>
                  <a:cubicBezTo>
                    <a:pt x="109" y="9"/>
                    <a:pt x="100" y="0"/>
                    <a:pt x="88" y="0"/>
                  </a:cubicBezTo>
                  <a:cubicBezTo>
                    <a:pt x="76" y="0"/>
                    <a:pt x="67" y="9"/>
                    <a:pt x="67" y="21"/>
                  </a:cubicBezTo>
                  <a:cubicBezTo>
                    <a:pt x="67" y="23"/>
                    <a:pt x="67" y="24"/>
                    <a:pt x="67" y="26"/>
                  </a:cubicBezTo>
                  <a:cubicBezTo>
                    <a:pt x="28" y="58"/>
                    <a:pt x="28" y="58"/>
                    <a:pt x="28" y="58"/>
                  </a:cubicBezTo>
                  <a:cubicBezTo>
                    <a:pt x="11" y="58"/>
                    <a:pt x="11" y="58"/>
                    <a:pt x="11" y="58"/>
                  </a:cubicBezTo>
                  <a:cubicBezTo>
                    <a:pt x="5" y="58"/>
                    <a:pt x="0" y="62"/>
                    <a:pt x="0" y="68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8"/>
                    <a:pt x="5" y="93"/>
                    <a:pt x="11" y="93"/>
                  </a:cubicBezTo>
                  <a:cubicBezTo>
                    <a:pt x="224" y="93"/>
                    <a:pt x="224" y="93"/>
                    <a:pt x="224" y="93"/>
                  </a:cubicBezTo>
                  <a:cubicBezTo>
                    <a:pt x="230" y="93"/>
                    <a:pt x="235" y="88"/>
                    <a:pt x="235" y="82"/>
                  </a:cubicBezTo>
                  <a:cubicBezTo>
                    <a:pt x="235" y="68"/>
                    <a:pt x="235" y="68"/>
                    <a:pt x="235" y="68"/>
                  </a:cubicBezTo>
                  <a:cubicBezTo>
                    <a:pt x="235" y="62"/>
                    <a:pt x="230" y="58"/>
                    <a:pt x="224" y="58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533381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9" name="Group 65"/>
          <p:cNvGrpSpPr/>
          <p:nvPr/>
        </p:nvGrpSpPr>
        <p:grpSpPr>
          <a:xfrm>
            <a:off x="5095658" y="3152635"/>
            <a:ext cx="219921" cy="219921"/>
            <a:chOff x="1987550" y="6086475"/>
            <a:chExt cx="754063" cy="754063"/>
          </a:xfrm>
          <a:solidFill>
            <a:schemeClr val="bg1"/>
          </a:solidFill>
        </p:grpSpPr>
        <p:sp>
          <p:nvSpPr>
            <p:cNvPr id="78" name="Freeform 66"/>
            <p:cNvSpPr>
              <a:spLocks/>
            </p:cNvSpPr>
            <p:nvPr/>
          </p:nvSpPr>
          <p:spPr bwMode="auto">
            <a:xfrm>
              <a:off x="2095500" y="6194425"/>
              <a:ext cx="71438" cy="71438"/>
            </a:xfrm>
            <a:custGeom>
              <a:avLst/>
              <a:gdLst>
                <a:gd name="T0" fmla="*/ 16 w 19"/>
                <a:gd name="T1" fmla="*/ 16 h 19"/>
                <a:gd name="T2" fmla="*/ 16 w 19"/>
                <a:gd name="T3" fmla="*/ 4 h 19"/>
                <a:gd name="T4" fmla="*/ 4 w 19"/>
                <a:gd name="T5" fmla="*/ 4 h 19"/>
                <a:gd name="T6" fmla="*/ 4 w 19"/>
                <a:gd name="T7" fmla="*/ 16 h 19"/>
                <a:gd name="T8" fmla="*/ 16 w 19"/>
                <a:gd name="T9" fmla="*/ 16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6" y="16"/>
                  </a:moveTo>
                  <a:cubicBezTo>
                    <a:pt x="19" y="12"/>
                    <a:pt x="19" y="7"/>
                    <a:pt x="16" y="4"/>
                  </a:cubicBezTo>
                  <a:cubicBezTo>
                    <a:pt x="12" y="0"/>
                    <a:pt x="7" y="0"/>
                    <a:pt x="4" y="4"/>
                  </a:cubicBezTo>
                  <a:cubicBezTo>
                    <a:pt x="0" y="7"/>
                    <a:pt x="0" y="12"/>
                    <a:pt x="4" y="16"/>
                  </a:cubicBezTo>
                  <a:cubicBezTo>
                    <a:pt x="7" y="19"/>
                    <a:pt x="12" y="19"/>
                    <a:pt x="16" y="16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533381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79" name="Freeform 67"/>
            <p:cNvSpPr>
              <a:spLocks noEditPoints="1"/>
            </p:cNvSpPr>
            <p:nvPr/>
          </p:nvSpPr>
          <p:spPr bwMode="auto">
            <a:xfrm>
              <a:off x="1987550" y="6086475"/>
              <a:ext cx="754063" cy="754063"/>
            </a:xfrm>
            <a:custGeom>
              <a:avLst/>
              <a:gdLst>
                <a:gd name="T0" fmla="*/ 198 w 201"/>
                <a:gd name="T1" fmla="*/ 116 h 201"/>
                <a:gd name="T2" fmla="*/ 106 w 201"/>
                <a:gd name="T3" fmla="*/ 25 h 201"/>
                <a:gd name="T4" fmla="*/ 91 w 201"/>
                <a:gd name="T5" fmla="*/ 15 h 201"/>
                <a:gd name="T6" fmla="*/ 54 w 201"/>
                <a:gd name="T7" fmla="*/ 2 h 201"/>
                <a:gd name="T8" fmla="*/ 38 w 201"/>
                <a:gd name="T9" fmla="*/ 6 h 201"/>
                <a:gd name="T10" fmla="*/ 6 w 201"/>
                <a:gd name="T11" fmla="*/ 38 h 201"/>
                <a:gd name="T12" fmla="*/ 2 w 201"/>
                <a:gd name="T13" fmla="*/ 54 h 201"/>
                <a:gd name="T14" fmla="*/ 15 w 201"/>
                <a:gd name="T15" fmla="*/ 91 h 201"/>
                <a:gd name="T16" fmla="*/ 25 w 201"/>
                <a:gd name="T17" fmla="*/ 106 h 201"/>
                <a:gd name="T18" fmla="*/ 116 w 201"/>
                <a:gd name="T19" fmla="*/ 198 h 201"/>
                <a:gd name="T20" fmla="*/ 129 w 201"/>
                <a:gd name="T21" fmla="*/ 198 h 201"/>
                <a:gd name="T22" fmla="*/ 198 w 201"/>
                <a:gd name="T23" fmla="*/ 129 h 201"/>
                <a:gd name="T24" fmla="*/ 198 w 201"/>
                <a:gd name="T25" fmla="*/ 116 h 201"/>
                <a:gd name="T26" fmla="*/ 29 w 201"/>
                <a:gd name="T27" fmla="*/ 29 h 201"/>
                <a:gd name="T28" fmla="*/ 48 w 201"/>
                <a:gd name="T29" fmla="*/ 29 h 201"/>
                <a:gd name="T30" fmla="*/ 48 w 201"/>
                <a:gd name="T31" fmla="*/ 48 h 201"/>
                <a:gd name="T32" fmla="*/ 29 w 201"/>
                <a:gd name="T33" fmla="*/ 48 h 201"/>
                <a:gd name="T34" fmla="*/ 29 w 201"/>
                <a:gd name="T35" fmla="*/ 29 h 201"/>
                <a:gd name="T36" fmla="*/ 180 w 201"/>
                <a:gd name="T37" fmla="*/ 126 h 201"/>
                <a:gd name="T38" fmla="*/ 126 w 201"/>
                <a:gd name="T39" fmla="*/ 180 h 201"/>
                <a:gd name="T40" fmla="*/ 118 w 201"/>
                <a:gd name="T41" fmla="*/ 180 h 201"/>
                <a:gd name="T42" fmla="*/ 32 w 201"/>
                <a:gd name="T43" fmla="*/ 95 h 201"/>
                <a:gd name="T44" fmla="*/ 32 w 201"/>
                <a:gd name="T45" fmla="*/ 86 h 201"/>
                <a:gd name="T46" fmla="*/ 86 w 201"/>
                <a:gd name="T47" fmla="*/ 32 h 201"/>
                <a:gd name="T48" fmla="*/ 95 w 201"/>
                <a:gd name="T49" fmla="*/ 32 h 201"/>
                <a:gd name="T50" fmla="*/ 180 w 201"/>
                <a:gd name="T51" fmla="*/ 118 h 201"/>
                <a:gd name="T52" fmla="*/ 180 w 201"/>
                <a:gd name="T53" fmla="*/ 126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1" h="201">
                  <a:moveTo>
                    <a:pt x="198" y="116"/>
                  </a:moveTo>
                  <a:cubicBezTo>
                    <a:pt x="106" y="25"/>
                    <a:pt x="106" y="25"/>
                    <a:pt x="106" y="25"/>
                  </a:cubicBezTo>
                  <a:cubicBezTo>
                    <a:pt x="103" y="21"/>
                    <a:pt x="96" y="17"/>
                    <a:pt x="91" y="15"/>
                  </a:cubicBezTo>
                  <a:cubicBezTo>
                    <a:pt x="54" y="2"/>
                    <a:pt x="54" y="2"/>
                    <a:pt x="54" y="2"/>
                  </a:cubicBezTo>
                  <a:cubicBezTo>
                    <a:pt x="49" y="0"/>
                    <a:pt x="42" y="2"/>
                    <a:pt x="38" y="6"/>
                  </a:cubicBezTo>
                  <a:cubicBezTo>
                    <a:pt x="6" y="38"/>
                    <a:pt x="6" y="38"/>
                    <a:pt x="6" y="38"/>
                  </a:cubicBezTo>
                  <a:cubicBezTo>
                    <a:pt x="2" y="42"/>
                    <a:pt x="0" y="49"/>
                    <a:pt x="2" y="54"/>
                  </a:cubicBezTo>
                  <a:cubicBezTo>
                    <a:pt x="15" y="91"/>
                    <a:pt x="15" y="91"/>
                    <a:pt x="15" y="91"/>
                  </a:cubicBezTo>
                  <a:cubicBezTo>
                    <a:pt x="17" y="96"/>
                    <a:pt x="21" y="103"/>
                    <a:pt x="25" y="106"/>
                  </a:cubicBezTo>
                  <a:cubicBezTo>
                    <a:pt x="116" y="198"/>
                    <a:pt x="116" y="198"/>
                    <a:pt x="116" y="198"/>
                  </a:cubicBezTo>
                  <a:cubicBezTo>
                    <a:pt x="120" y="201"/>
                    <a:pt x="126" y="201"/>
                    <a:pt x="129" y="198"/>
                  </a:cubicBezTo>
                  <a:cubicBezTo>
                    <a:pt x="198" y="129"/>
                    <a:pt x="198" y="129"/>
                    <a:pt x="198" y="129"/>
                  </a:cubicBezTo>
                  <a:cubicBezTo>
                    <a:pt x="201" y="126"/>
                    <a:pt x="201" y="120"/>
                    <a:pt x="198" y="116"/>
                  </a:cubicBezTo>
                  <a:close/>
                  <a:moveTo>
                    <a:pt x="29" y="29"/>
                  </a:moveTo>
                  <a:cubicBezTo>
                    <a:pt x="34" y="24"/>
                    <a:pt x="43" y="24"/>
                    <a:pt x="48" y="29"/>
                  </a:cubicBezTo>
                  <a:cubicBezTo>
                    <a:pt x="53" y="34"/>
                    <a:pt x="53" y="43"/>
                    <a:pt x="48" y="48"/>
                  </a:cubicBezTo>
                  <a:cubicBezTo>
                    <a:pt x="43" y="53"/>
                    <a:pt x="34" y="53"/>
                    <a:pt x="29" y="48"/>
                  </a:cubicBezTo>
                  <a:cubicBezTo>
                    <a:pt x="24" y="43"/>
                    <a:pt x="24" y="34"/>
                    <a:pt x="29" y="29"/>
                  </a:cubicBezTo>
                  <a:close/>
                  <a:moveTo>
                    <a:pt x="180" y="126"/>
                  </a:moveTo>
                  <a:cubicBezTo>
                    <a:pt x="126" y="180"/>
                    <a:pt x="126" y="180"/>
                    <a:pt x="126" y="180"/>
                  </a:cubicBezTo>
                  <a:cubicBezTo>
                    <a:pt x="124" y="183"/>
                    <a:pt x="120" y="183"/>
                    <a:pt x="118" y="180"/>
                  </a:cubicBezTo>
                  <a:cubicBezTo>
                    <a:pt x="32" y="95"/>
                    <a:pt x="32" y="95"/>
                    <a:pt x="32" y="95"/>
                  </a:cubicBezTo>
                  <a:cubicBezTo>
                    <a:pt x="30" y="93"/>
                    <a:pt x="30" y="89"/>
                    <a:pt x="32" y="86"/>
                  </a:cubicBezTo>
                  <a:cubicBezTo>
                    <a:pt x="86" y="32"/>
                    <a:pt x="86" y="32"/>
                    <a:pt x="86" y="32"/>
                  </a:cubicBezTo>
                  <a:cubicBezTo>
                    <a:pt x="89" y="30"/>
                    <a:pt x="93" y="30"/>
                    <a:pt x="95" y="32"/>
                  </a:cubicBezTo>
                  <a:cubicBezTo>
                    <a:pt x="180" y="118"/>
                    <a:pt x="180" y="118"/>
                    <a:pt x="180" y="118"/>
                  </a:cubicBezTo>
                  <a:cubicBezTo>
                    <a:pt x="183" y="120"/>
                    <a:pt x="183" y="124"/>
                    <a:pt x="180" y="126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533381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0" name="Group 68"/>
          <p:cNvGrpSpPr/>
          <p:nvPr/>
        </p:nvGrpSpPr>
        <p:grpSpPr>
          <a:xfrm>
            <a:off x="5076621" y="2358925"/>
            <a:ext cx="257999" cy="259091"/>
            <a:chOff x="4619626" y="2154237"/>
            <a:chExt cx="750886" cy="754064"/>
          </a:xfrm>
          <a:solidFill>
            <a:schemeClr val="bg1"/>
          </a:solidFill>
        </p:grpSpPr>
        <p:sp>
          <p:nvSpPr>
            <p:cNvPr id="81" name="Freeform 69"/>
            <p:cNvSpPr>
              <a:spLocks/>
            </p:cNvSpPr>
            <p:nvPr/>
          </p:nvSpPr>
          <p:spPr bwMode="auto">
            <a:xfrm>
              <a:off x="4930775" y="2468563"/>
              <a:ext cx="439737" cy="439738"/>
            </a:xfrm>
            <a:custGeom>
              <a:avLst/>
              <a:gdLst>
                <a:gd name="T0" fmla="*/ 33 w 117"/>
                <a:gd name="T1" fmla="*/ 7 h 117"/>
                <a:gd name="T2" fmla="*/ 50 w 117"/>
                <a:gd name="T3" fmla="*/ 24 h 117"/>
                <a:gd name="T4" fmla="*/ 55 w 117"/>
                <a:gd name="T5" fmla="*/ 27 h 117"/>
                <a:gd name="T6" fmla="*/ 90 w 117"/>
                <a:gd name="T7" fmla="*/ 62 h 117"/>
                <a:gd name="T8" fmla="*/ 90 w 117"/>
                <a:gd name="T9" fmla="*/ 73 h 117"/>
                <a:gd name="T10" fmla="*/ 73 w 117"/>
                <a:gd name="T11" fmla="*/ 89 h 117"/>
                <a:gd name="T12" fmla="*/ 62 w 117"/>
                <a:gd name="T13" fmla="*/ 89 h 117"/>
                <a:gd name="T14" fmla="*/ 27 w 117"/>
                <a:gd name="T15" fmla="*/ 55 h 117"/>
                <a:gd name="T16" fmla="*/ 25 w 117"/>
                <a:gd name="T17" fmla="*/ 49 h 117"/>
                <a:gd name="T18" fmla="*/ 8 w 117"/>
                <a:gd name="T19" fmla="*/ 32 h 117"/>
                <a:gd name="T20" fmla="*/ 12 w 117"/>
                <a:gd name="T21" fmla="*/ 70 h 117"/>
                <a:gd name="T22" fmla="*/ 46 w 117"/>
                <a:gd name="T23" fmla="*/ 105 h 117"/>
                <a:gd name="T24" fmla="*/ 89 w 117"/>
                <a:gd name="T25" fmla="*/ 105 h 117"/>
                <a:gd name="T26" fmla="*/ 105 w 117"/>
                <a:gd name="T27" fmla="*/ 89 h 117"/>
                <a:gd name="T28" fmla="*/ 105 w 117"/>
                <a:gd name="T29" fmla="*/ 46 h 117"/>
                <a:gd name="T30" fmla="*/ 70 w 117"/>
                <a:gd name="T31" fmla="*/ 11 h 117"/>
                <a:gd name="T32" fmla="*/ 33 w 117"/>
                <a:gd name="T33" fmla="*/ 7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7" h="117">
                  <a:moveTo>
                    <a:pt x="33" y="7"/>
                  </a:moveTo>
                  <a:cubicBezTo>
                    <a:pt x="50" y="24"/>
                    <a:pt x="50" y="24"/>
                    <a:pt x="50" y="24"/>
                  </a:cubicBezTo>
                  <a:cubicBezTo>
                    <a:pt x="52" y="25"/>
                    <a:pt x="54" y="25"/>
                    <a:pt x="55" y="27"/>
                  </a:cubicBezTo>
                  <a:cubicBezTo>
                    <a:pt x="90" y="62"/>
                    <a:pt x="90" y="62"/>
                    <a:pt x="90" y="62"/>
                  </a:cubicBezTo>
                  <a:cubicBezTo>
                    <a:pt x="93" y="65"/>
                    <a:pt x="93" y="70"/>
                    <a:pt x="90" y="73"/>
                  </a:cubicBezTo>
                  <a:cubicBezTo>
                    <a:pt x="73" y="89"/>
                    <a:pt x="73" y="89"/>
                    <a:pt x="73" y="89"/>
                  </a:cubicBezTo>
                  <a:cubicBezTo>
                    <a:pt x="70" y="93"/>
                    <a:pt x="65" y="93"/>
                    <a:pt x="62" y="89"/>
                  </a:cubicBezTo>
                  <a:cubicBezTo>
                    <a:pt x="27" y="55"/>
                    <a:pt x="27" y="55"/>
                    <a:pt x="27" y="55"/>
                  </a:cubicBezTo>
                  <a:cubicBezTo>
                    <a:pt x="25" y="53"/>
                    <a:pt x="25" y="51"/>
                    <a:pt x="25" y="49"/>
                  </a:cubicBezTo>
                  <a:cubicBezTo>
                    <a:pt x="8" y="32"/>
                    <a:pt x="8" y="32"/>
                    <a:pt x="8" y="32"/>
                  </a:cubicBezTo>
                  <a:cubicBezTo>
                    <a:pt x="0" y="44"/>
                    <a:pt x="1" y="60"/>
                    <a:pt x="12" y="70"/>
                  </a:cubicBezTo>
                  <a:cubicBezTo>
                    <a:pt x="46" y="105"/>
                    <a:pt x="46" y="105"/>
                    <a:pt x="46" y="105"/>
                  </a:cubicBezTo>
                  <a:cubicBezTo>
                    <a:pt x="58" y="117"/>
                    <a:pt x="77" y="117"/>
                    <a:pt x="89" y="105"/>
                  </a:cubicBezTo>
                  <a:cubicBezTo>
                    <a:pt x="105" y="89"/>
                    <a:pt x="105" y="89"/>
                    <a:pt x="105" y="89"/>
                  </a:cubicBezTo>
                  <a:cubicBezTo>
                    <a:pt x="117" y="77"/>
                    <a:pt x="117" y="58"/>
                    <a:pt x="105" y="46"/>
                  </a:cubicBezTo>
                  <a:cubicBezTo>
                    <a:pt x="70" y="11"/>
                    <a:pt x="70" y="11"/>
                    <a:pt x="70" y="11"/>
                  </a:cubicBezTo>
                  <a:cubicBezTo>
                    <a:pt x="60" y="1"/>
                    <a:pt x="44" y="0"/>
                    <a:pt x="33" y="7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533381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82" name="Freeform 70"/>
            <p:cNvSpPr>
              <a:spLocks/>
            </p:cNvSpPr>
            <p:nvPr/>
          </p:nvSpPr>
          <p:spPr bwMode="auto">
            <a:xfrm>
              <a:off x="4619626" y="2154237"/>
              <a:ext cx="438150" cy="438150"/>
            </a:xfrm>
            <a:custGeom>
              <a:avLst/>
              <a:gdLst>
                <a:gd name="T0" fmla="*/ 28 w 117"/>
                <a:gd name="T1" fmla="*/ 12 h 117"/>
                <a:gd name="T2" fmla="*/ 12 w 117"/>
                <a:gd name="T3" fmla="*/ 28 h 117"/>
                <a:gd name="T4" fmla="*/ 12 w 117"/>
                <a:gd name="T5" fmla="*/ 71 h 117"/>
                <a:gd name="T6" fmla="*/ 47 w 117"/>
                <a:gd name="T7" fmla="*/ 105 h 117"/>
                <a:gd name="T8" fmla="*/ 84 w 117"/>
                <a:gd name="T9" fmla="*/ 109 h 117"/>
                <a:gd name="T10" fmla="*/ 67 w 117"/>
                <a:gd name="T11" fmla="*/ 92 h 117"/>
                <a:gd name="T12" fmla="*/ 62 w 117"/>
                <a:gd name="T13" fmla="*/ 90 h 117"/>
                <a:gd name="T14" fmla="*/ 27 w 117"/>
                <a:gd name="T15" fmla="*/ 55 h 117"/>
                <a:gd name="T16" fmla="*/ 27 w 117"/>
                <a:gd name="T17" fmla="*/ 43 h 117"/>
                <a:gd name="T18" fmla="*/ 43 w 117"/>
                <a:gd name="T19" fmla="*/ 27 h 117"/>
                <a:gd name="T20" fmla="*/ 55 w 117"/>
                <a:gd name="T21" fmla="*/ 27 h 117"/>
                <a:gd name="T22" fmla="*/ 90 w 117"/>
                <a:gd name="T23" fmla="*/ 62 h 117"/>
                <a:gd name="T24" fmla="*/ 92 w 117"/>
                <a:gd name="T25" fmla="*/ 68 h 117"/>
                <a:gd name="T26" fmla="*/ 109 w 117"/>
                <a:gd name="T27" fmla="*/ 85 h 117"/>
                <a:gd name="T28" fmla="*/ 105 w 117"/>
                <a:gd name="T29" fmla="*/ 47 h 117"/>
                <a:gd name="T30" fmla="*/ 71 w 117"/>
                <a:gd name="T31" fmla="*/ 12 h 117"/>
                <a:gd name="T32" fmla="*/ 28 w 117"/>
                <a:gd name="T33" fmla="*/ 12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7" h="117">
                  <a:moveTo>
                    <a:pt x="28" y="12"/>
                  </a:moveTo>
                  <a:cubicBezTo>
                    <a:pt x="12" y="28"/>
                    <a:pt x="12" y="28"/>
                    <a:pt x="12" y="28"/>
                  </a:cubicBezTo>
                  <a:cubicBezTo>
                    <a:pt x="0" y="40"/>
                    <a:pt x="0" y="59"/>
                    <a:pt x="12" y="71"/>
                  </a:cubicBezTo>
                  <a:cubicBezTo>
                    <a:pt x="47" y="105"/>
                    <a:pt x="47" y="105"/>
                    <a:pt x="47" y="105"/>
                  </a:cubicBezTo>
                  <a:cubicBezTo>
                    <a:pt x="57" y="116"/>
                    <a:pt x="73" y="117"/>
                    <a:pt x="84" y="109"/>
                  </a:cubicBezTo>
                  <a:cubicBezTo>
                    <a:pt x="67" y="92"/>
                    <a:pt x="67" y="92"/>
                    <a:pt x="67" y="92"/>
                  </a:cubicBezTo>
                  <a:cubicBezTo>
                    <a:pt x="65" y="92"/>
                    <a:pt x="63" y="91"/>
                    <a:pt x="62" y="90"/>
                  </a:cubicBezTo>
                  <a:cubicBezTo>
                    <a:pt x="27" y="55"/>
                    <a:pt x="27" y="55"/>
                    <a:pt x="27" y="55"/>
                  </a:cubicBezTo>
                  <a:cubicBezTo>
                    <a:pt x="24" y="52"/>
                    <a:pt x="24" y="47"/>
                    <a:pt x="27" y="43"/>
                  </a:cubicBezTo>
                  <a:cubicBezTo>
                    <a:pt x="43" y="27"/>
                    <a:pt x="43" y="27"/>
                    <a:pt x="43" y="27"/>
                  </a:cubicBezTo>
                  <a:cubicBezTo>
                    <a:pt x="47" y="24"/>
                    <a:pt x="52" y="24"/>
                    <a:pt x="55" y="27"/>
                  </a:cubicBezTo>
                  <a:cubicBezTo>
                    <a:pt x="90" y="62"/>
                    <a:pt x="90" y="62"/>
                    <a:pt x="90" y="62"/>
                  </a:cubicBezTo>
                  <a:cubicBezTo>
                    <a:pt x="92" y="64"/>
                    <a:pt x="92" y="66"/>
                    <a:pt x="92" y="68"/>
                  </a:cubicBezTo>
                  <a:cubicBezTo>
                    <a:pt x="109" y="85"/>
                    <a:pt x="109" y="85"/>
                    <a:pt x="109" y="85"/>
                  </a:cubicBezTo>
                  <a:cubicBezTo>
                    <a:pt x="117" y="73"/>
                    <a:pt x="116" y="57"/>
                    <a:pt x="105" y="47"/>
                  </a:cubicBezTo>
                  <a:cubicBezTo>
                    <a:pt x="71" y="12"/>
                    <a:pt x="71" y="12"/>
                    <a:pt x="71" y="12"/>
                  </a:cubicBezTo>
                  <a:cubicBezTo>
                    <a:pt x="59" y="0"/>
                    <a:pt x="40" y="0"/>
                    <a:pt x="28" y="12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533381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83" name="Freeform 71"/>
            <p:cNvSpPr>
              <a:spLocks/>
            </p:cNvSpPr>
            <p:nvPr/>
          </p:nvSpPr>
          <p:spPr bwMode="auto">
            <a:xfrm>
              <a:off x="4864100" y="2397125"/>
              <a:ext cx="261937" cy="266700"/>
            </a:xfrm>
            <a:custGeom>
              <a:avLst/>
              <a:gdLst>
                <a:gd name="T0" fmla="*/ 66 w 70"/>
                <a:gd name="T1" fmla="*/ 51 h 71"/>
                <a:gd name="T2" fmla="*/ 20 w 70"/>
                <a:gd name="T3" fmla="*/ 4 h 71"/>
                <a:gd name="T4" fmla="*/ 4 w 70"/>
                <a:gd name="T5" fmla="*/ 4 h 71"/>
                <a:gd name="T6" fmla="*/ 4 w 70"/>
                <a:gd name="T7" fmla="*/ 20 h 71"/>
                <a:gd name="T8" fmla="*/ 50 w 70"/>
                <a:gd name="T9" fmla="*/ 66 h 71"/>
                <a:gd name="T10" fmla="*/ 66 w 70"/>
                <a:gd name="T11" fmla="*/ 66 h 71"/>
                <a:gd name="T12" fmla="*/ 66 w 70"/>
                <a:gd name="T13" fmla="*/ 51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0" h="71">
                  <a:moveTo>
                    <a:pt x="66" y="51"/>
                  </a:moveTo>
                  <a:cubicBezTo>
                    <a:pt x="20" y="4"/>
                    <a:pt x="20" y="4"/>
                    <a:pt x="20" y="4"/>
                  </a:cubicBezTo>
                  <a:cubicBezTo>
                    <a:pt x="15" y="0"/>
                    <a:pt x="8" y="0"/>
                    <a:pt x="4" y="4"/>
                  </a:cubicBezTo>
                  <a:cubicBezTo>
                    <a:pt x="0" y="9"/>
                    <a:pt x="0" y="16"/>
                    <a:pt x="4" y="20"/>
                  </a:cubicBezTo>
                  <a:cubicBezTo>
                    <a:pt x="50" y="66"/>
                    <a:pt x="50" y="66"/>
                    <a:pt x="50" y="66"/>
                  </a:cubicBezTo>
                  <a:cubicBezTo>
                    <a:pt x="55" y="71"/>
                    <a:pt x="62" y="71"/>
                    <a:pt x="66" y="66"/>
                  </a:cubicBezTo>
                  <a:cubicBezTo>
                    <a:pt x="70" y="62"/>
                    <a:pt x="70" y="55"/>
                    <a:pt x="66" y="51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533381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1" name="Group 72"/>
          <p:cNvGrpSpPr/>
          <p:nvPr/>
        </p:nvGrpSpPr>
        <p:grpSpPr>
          <a:xfrm>
            <a:off x="1923717" y="2367845"/>
            <a:ext cx="243341" cy="241254"/>
            <a:chOff x="3567113" y="2855913"/>
            <a:chExt cx="555626" cy="550862"/>
          </a:xfrm>
          <a:solidFill>
            <a:schemeClr val="bg1"/>
          </a:solidFill>
        </p:grpSpPr>
        <p:sp>
          <p:nvSpPr>
            <p:cNvPr id="85" name="Freeform 73"/>
            <p:cNvSpPr>
              <a:spLocks/>
            </p:cNvSpPr>
            <p:nvPr/>
          </p:nvSpPr>
          <p:spPr bwMode="auto">
            <a:xfrm>
              <a:off x="3567113" y="2855913"/>
              <a:ext cx="468313" cy="465137"/>
            </a:xfrm>
            <a:custGeom>
              <a:avLst/>
              <a:gdLst>
                <a:gd name="T0" fmla="*/ 101 w 125"/>
                <a:gd name="T1" fmla="*/ 53 h 124"/>
                <a:gd name="T2" fmla="*/ 50 w 125"/>
                <a:gd name="T3" fmla="*/ 14 h 124"/>
                <a:gd name="T4" fmla="*/ 47 w 125"/>
                <a:gd name="T5" fmla="*/ 0 h 124"/>
                <a:gd name="T6" fmla="*/ 0 w 125"/>
                <a:gd name="T7" fmla="*/ 46 h 124"/>
                <a:gd name="T8" fmla="*/ 14 w 125"/>
                <a:gd name="T9" fmla="*/ 49 h 124"/>
                <a:gd name="T10" fmla="*/ 54 w 125"/>
                <a:gd name="T11" fmla="*/ 100 h 124"/>
                <a:gd name="T12" fmla="*/ 57 w 125"/>
                <a:gd name="T13" fmla="*/ 124 h 124"/>
                <a:gd name="T14" fmla="*/ 125 w 125"/>
                <a:gd name="T15" fmla="*/ 56 h 124"/>
                <a:gd name="T16" fmla="*/ 101 w 125"/>
                <a:gd name="T17" fmla="*/ 53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5" h="124">
                  <a:moveTo>
                    <a:pt x="101" y="53"/>
                  </a:moveTo>
                  <a:cubicBezTo>
                    <a:pt x="50" y="14"/>
                    <a:pt x="50" y="14"/>
                    <a:pt x="50" y="14"/>
                  </a:cubicBezTo>
                  <a:cubicBezTo>
                    <a:pt x="51" y="8"/>
                    <a:pt x="50" y="3"/>
                    <a:pt x="47" y="0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4" y="49"/>
                    <a:pt x="9" y="50"/>
                    <a:pt x="14" y="49"/>
                  </a:cubicBezTo>
                  <a:cubicBezTo>
                    <a:pt x="54" y="100"/>
                    <a:pt x="54" y="100"/>
                    <a:pt x="54" y="100"/>
                  </a:cubicBezTo>
                  <a:cubicBezTo>
                    <a:pt x="51" y="110"/>
                    <a:pt x="51" y="119"/>
                    <a:pt x="57" y="124"/>
                  </a:cubicBezTo>
                  <a:cubicBezTo>
                    <a:pt x="125" y="56"/>
                    <a:pt x="125" y="56"/>
                    <a:pt x="125" y="56"/>
                  </a:cubicBezTo>
                  <a:cubicBezTo>
                    <a:pt x="120" y="51"/>
                    <a:pt x="111" y="50"/>
                    <a:pt x="101" y="53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533381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86" name="Freeform 74"/>
            <p:cNvSpPr>
              <a:spLocks/>
            </p:cNvSpPr>
            <p:nvPr/>
          </p:nvSpPr>
          <p:spPr bwMode="auto">
            <a:xfrm>
              <a:off x="3886201" y="3171825"/>
              <a:ext cx="236538" cy="234950"/>
            </a:xfrm>
            <a:custGeom>
              <a:avLst/>
              <a:gdLst>
                <a:gd name="T0" fmla="*/ 149 w 149"/>
                <a:gd name="T1" fmla="*/ 148 h 148"/>
                <a:gd name="T2" fmla="*/ 38 w 149"/>
                <a:gd name="T3" fmla="*/ 0 h 148"/>
                <a:gd name="T4" fmla="*/ 0 w 149"/>
                <a:gd name="T5" fmla="*/ 37 h 148"/>
                <a:gd name="T6" fmla="*/ 149 w 149"/>
                <a:gd name="T7" fmla="*/ 148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9" h="148">
                  <a:moveTo>
                    <a:pt x="149" y="148"/>
                  </a:moveTo>
                  <a:lnTo>
                    <a:pt x="38" y="0"/>
                  </a:lnTo>
                  <a:lnTo>
                    <a:pt x="0" y="37"/>
                  </a:lnTo>
                  <a:lnTo>
                    <a:pt x="149" y="148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533381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61" name="组合 14">
            <a:extLst>
              <a:ext uri="{FF2B5EF4-FFF2-40B4-BE49-F238E27FC236}">
                <a16:creationId xmlns:a16="http://schemas.microsoft.com/office/drawing/2014/main" id="{ECD03BC3-EA4A-456F-A69C-C0828EB9B325}"/>
              </a:ext>
            </a:extLst>
          </p:cNvPr>
          <p:cNvGrpSpPr>
            <a:grpSpLocks/>
          </p:cNvGrpSpPr>
          <p:nvPr/>
        </p:nvGrpSpPr>
        <p:grpSpPr bwMode="auto">
          <a:xfrm flipV="1">
            <a:off x="0" y="4788854"/>
            <a:ext cx="600036" cy="600036"/>
            <a:chOff x="0" y="0"/>
            <a:chExt cx="3600450" cy="3600450"/>
          </a:xfrm>
        </p:grpSpPr>
        <p:sp>
          <p:nvSpPr>
            <p:cNvPr id="68" name="直角三角形 67">
              <a:extLst>
                <a:ext uri="{FF2B5EF4-FFF2-40B4-BE49-F238E27FC236}">
                  <a16:creationId xmlns:a16="http://schemas.microsoft.com/office/drawing/2014/main" id="{729C28A8-A5C4-4797-A0D4-CAA6C30C3F6F}"/>
                </a:ext>
              </a:extLst>
            </p:cNvPr>
            <p:cNvSpPr/>
            <p:nvPr/>
          </p:nvSpPr>
          <p:spPr>
            <a:xfrm rot="5400000">
              <a:off x="0" y="0"/>
              <a:ext cx="3600450" cy="3600450"/>
            </a:xfrm>
            <a:prstGeom prst="rtTriangle">
              <a:avLst/>
            </a:prstGeom>
            <a:solidFill>
              <a:srgbClr val="D7D8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533381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5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71" name="直角三角形 70">
              <a:extLst>
                <a:ext uri="{FF2B5EF4-FFF2-40B4-BE49-F238E27FC236}">
                  <a16:creationId xmlns:a16="http://schemas.microsoft.com/office/drawing/2014/main" id="{91E1F642-8C39-4160-8E73-DD6A6537DE93}"/>
                </a:ext>
              </a:extLst>
            </p:cNvPr>
            <p:cNvSpPr/>
            <p:nvPr/>
          </p:nvSpPr>
          <p:spPr>
            <a:xfrm rot="5400000">
              <a:off x="4" y="0"/>
              <a:ext cx="2972592" cy="2972596"/>
            </a:xfrm>
            <a:prstGeom prst="rtTriangle">
              <a:avLst/>
            </a:prstGeom>
            <a:solidFill>
              <a:srgbClr val="1570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533381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50" dirty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74" name="组合 3">
            <a:extLst>
              <a:ext uri="{FF2B5EF4-FFF2-40B4-BE49-F238E27FC236}">
                <a16:creationId xmlns:a16="http://schemas.microsoft.com/office/drawing/2014/main" id="{FE719BC6-D74D-4DD2-8E7C-75A9520E3960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6611976" y="0"/>
            <a:ext cx="588924" cy="588924"/>
            <a:chOff x="0" y="0"/>
            <a:chExt cx="3600450" cy="3600450"/>
          </a:xfrm>
        </p:grpSpPr>
        <p:sp>
          <p:nvSpPr>
            <p:cNvPr id="77" name="直角三角形 76">
              <a:extLst>
                <a:ext uri="{FF2B5EF4-FFF2-40B4-BE49-F238E27FC236}">
                  <a16:creationId xmlns:a16="http://schemas.microsoft.com/office/drawing/2014/main" id="{5EC2EB14-FDDE-44E2-8270-2B41DE9A0FA8}"/>
                </a:ext>
              </a:extLst>
            </p:cNvPr>
            <p:cNvSpPr/>
            <p:nvPr/>
          </p:nvSpPr>
          <p:spPr>
            <a:xfrm rot="5400000">
              <a:off x="0" y="0"/>
              <a:ext cx="3600450" cy="3600450"/>
            </a:xfrm>
            <a:prstGeom prst="rtTriangle">
              <a:avLst/>
            </a:prstGeom>
            <a:solidFill>
              <a:srgbClr val="D7D8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533381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5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80" name="直角三角形 79">
              <a:extLst>
                <a:ext uri="{FF2B5EF4-FFF2-40B4-BE49-F238E27FC236}">
                  <a16:creationId xmlns:a16="http://schemas.microsoft.com/office/drawing/2014/main" id="{A2D8D2B0-47A7-49B9-8770-576F1129FC03}"/>
                </a:ext>
              </a:extLst>
            </p:cNvPr>
            <p:cNvSpPr/>
            <p:nvPr/>
          </p:nvSpPr>
          <p:spPr>
            <a:xfrm rot="5400000">
              <a:off x="-4" y="0"/>
              <a:ext cx="2972071" cy="2972068"/>
            </a:xfrm>
            <a:prstGeom prst="rtTriangle">
              <a:avLst/>
            </a:prstGeom>
            <a:solidFill>
              <a:srgbClr val="1570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533381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5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</p:grpSp>
      <p:sp>
        <p:nvSpPr>
          <p:cNvPr id="84" name="标题 1"/>
          <p:cNvSpPr txBox="1">
            <a:spLocks/>
          </p:cNvSpPr>
          <p:nvPr/>
        </p:nvSpPr>
        <p:spPr>
          <a:xfrm>
            <a:off x="813521" y="828129"/>
            <a:ext cx="4562450" cy="463004"/>
          </a:xfrm>
          <a:prstGeom prst="rect">
            <a:avLst/>
          </a:prstGeom>
        </p:spPr>
        <p:txBody>
          <a:bodyPr/>
          <a:lstStyle>
            <a:lvl1pPr algn="l" defTabSz="7200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6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zh-CN" altLang="en-US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对应</a:t>
            </a:r>
            <a:r>
              <a:rPr lang="zh-CN" altLang="en-US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了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两个</a:t>
            </a:r>
            <a:r>
              <a:rPr lang="zh-CN" altLang="en-US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小</a:t>
            </a:r>
            <a:r>
              <a:rPr lang="zh-CN" altLang="en-US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组</a:t>
            </a:r>
            <a:r>
              <a:rPr lang="en-US" altLang="zh-CN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——</a:t>
            </a:r>
            <a:r>
              <a:rPr lang="zh-CN" altLang="en-US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机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电</a:t>
            </a:r>
            <a:r>
              <a:rPr lang="zh-CN" altLang="en-US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电</a:t>
            </a:r>
            <a:r>
              <a:rPr lang="zh-CN" altLang="en-US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控</a:t>
            </a:r>
            <a:endParaRPr lang="zh-CN" altLang="en-US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87" name="文本框 86"/>
          <p:cNvSpPr txBox="1"/>
          <p:nvPr/>
        </p:nvSpPr>
        <p:spPr>
          <a:xfrm>
            <a:off x="926337" y="1899514"/>
            <a:ext cx="23113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/>
              <a:t>机电组</a:t>
            </a:r>
            <a:r>
              <a:rPr lang="zh-CN" altLang="en-US" sz="2000" b="1" dirty="0" smtClean="0"/>
              <a:t>：</a:t>
            </a:r>
            <a:endParaRPr lang="en-US" altLang="zh-CN" sz="2000" b="1" dirty="0" smtClean="0"/>
          </a:p>
          <a:p>
            <a:r>
              <a:rPr lang="zh-CN" altLang="en-US" sz="1600" dirty="0" smtClean="0"/>
              <a:t>（</a:t>
            </a:r>
            <a:r>
              <a:rPr lang="zh-CN" altLang="zh-CN" sz="1600" dirty="0" smtClean="0"/>
              <a:t>机</a:t>
            </a:r>
            <a:r>
              <a:rPr lang="zh-CN" altLang="zh-CN" sz="1600" dirty="0"/>
              <a:t>械和电</a:t>
            </a:r>
            <a:r>
              <a:rPr lang="zh-CN" altLang="zh-CN" sz="1600" dirty="0" smtClean="0"/>
              <a:t>路</a:t>
            </a:r>
            <a:r>
              <a:rPr lang="zh-CN" altLang="en-US" sz="1600" dirty="0" smtClean="0"/>
              <a:t>）</a:t>
            </a:r>
            <a:endParaRPr lang="en-US" altLang="zh-CN" sz="1600" dirty="0" smtClean="0"/>
          </a:p>
        </p:txBody>
      </p:sp>
      <p:sp>
        <p:nvSpPr>
          <p:cNvPr id="88" name="文本框 87"/>
          <p:cNvSpPr txBox="1"/>
          <p:nvPr/>
        </p:nvSpPr>
        <p:spPr>
          <a:xfrm>
            <a:off x="836674" y="2709911"/>
            <a:ext cx="217408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1600" dirty="0" smtClean="0"/>
              <a:t>负</a:t>
            </a:r>
            <a:r>
              <a:rPr lang="zh-CN" altLang="zh-CN" sz="1600" dirty="0"/>
              <a:t>责绘制机械结构图，考虑电子电路设计和选型，结构的线路安排以及加工制作机器人</a:t>
            </a:r>
            <a:endParaRPr lang="zh-CN" altLang="en-US" sz="1600" dirty="0"/>
          </a:p>
        </p:txBody>
      </p:sp>
      <p:sp>
        <p:nvSpPr>
          <p:cNvPr id="33" name="文本框 32"/>
          <p:cNvSpPr txBox="1"/>
          <p:nvPr/>
        </p:nvSpPr>
        <p:spPr>
          <a:xfrm>
            <a:off x="4374808" y="1829537"/>
            <a:ext cx="23113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/>
              <a:t>电控组</a:t>
            </a:r>
            <a:r>
              <a:rPr lang="zh-CN" altLang="en-US" sz="2000" b="1" dirty="0" smtClean="0"/>
              <a:t>：</a:t>
            </a:r>
            <a:endParaRPr lang="en-US" altLang="zh-CN" sz="2000" b="1" dirty="0" smtClean="0"/>
          </a:p>
          <a:p>
            <a:r>
              <a:rPr lang="zh-CN" altLang="en-US" sz="1600" dirty="0" smtClean="0"/>
              <a:t>（</a:t>
            </a:r>
            <a:r>
              <a:rPr lang="zh-CN" altLang="en-US" sz="1600" dirty="0"/>
              <a:t>电路</a:t>
            </a:r>
            <a:r>
              <a:rPr lang="zh-CN" altLang="zh-CN" sz="1600" dirty="0" smtClean="0"/>
              <a:t>和</a:t>
            </a:r>
            <a:r>
              <a:rPr lang="zh-CN" altLang="en-US" sz="1600" dirty="0" smtClean="0"/>
              <a:t>程控）</a:t>
            </a:r>
            <a:endParaRPr lang="en-US" altLang="zh-CN" sz="1600" dirty="0" smtClean="0"/>
          </a:p>
        </p:txBody>
      </p:sp>
      <p:sp>
        <p:nvSpPr>
          <p:cNvPr id="2" name="矩形 1"/>
          <p:cNvSpPr/>
          <p:nvPr/>
        </p:nvSpPr>
        <p:spPr>
          <a:xfrm>
            <a:off x="4237128" y="2709911"/>
            <a:ext cx="2043893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负责</a:t>
            </a:r>
            <a:r>
              <a:rPr lang="zh-CN" altLang="zh-CN" sz="1600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硬</a:t>
            </a:r>
            <a:r>
              <a:rPr lang="zh-CN" altLang="zh-CN" sz="16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件间的通信，了解硬件特性</a:t>
            </a:r>
            <a:r>
              <a:rPr lang="zh-CN" altLang="zh-CN" sz="1600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，控</a:t>
            </a:r>
            <a:r>
              <a:rPr lang="zh-CN" altLang="zh-CN" sz="16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制电路元件工作以驱动机械结</a:t>
            </a:r>
            <a:r>
              <a:rPr lang="zh-CN" altLang="zh-CN" sz="1600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构</a:t>
            </a:r>
            <a:endParaRPr lang="zh-CN" altLang="en-US" sz="16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75358099"/>
      </p:ext>
    </p:extLst>
  </p:cSld>
  <p:clrMapOvr>
    <a:masterClrMapping/>
  </p:clrMapOvr>
  <p:transition spd="med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" grpId="0"/>
      <p:bldP spid="88" grpId="0"/>
      <p:bldP spid="3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5"/>
          <p:cNvGrpSpPr/>
          <p:nvPr/>
        </p:nvGrpSpPr>
        <p:grpSpPr>
          <a:xfrm>
            <a:off x="4505880" y="3719400"/>
            <a:ext cx="223565" cy="220520"/>
            <a:chOff x="6865938" y="5622925"/>
            <a:chExt cx="815975" cy="804863"/>
          </a:xfrm>
          <a:solidFill>
            <a:schemeClr val="bg1"/>
          </a:solidFill>
        </p:grpSpPr>
        <p:sp>
          <p:nvSpPr>
            <p:cNvPr id="69" name="Freeform 49"/>
            <p:cNvSpPr>
              <a:spLocks/>
            </p:cNvSpPr>
            <p:nvPr/>
          </p:nvSpPr>
          <p:spPr bwMode="auto">
            <a:xfrm>
              <a:off x="6865938" y="5622925"/>
              <a:ext cx="815975" cy="82550"/>
            </a:xfrm>
            <a:custGeom>
              <a:avLst/>
              <a:gdLst>
                <a:gd name="T0" fmla="*/ 207 w 218"/>
                <a:gd name="T1" fmla="*/ 0 h 22"/>
                <a:gd name="T2" fmla="*/ 11 w 218"/>
                <a:gd name="T3" fmla="*/ 0 h 22"/>
                <a:gd name="T4" fmla="*/ 0 w 218"/>
                <a:gd name="T5" fmla="*/ 11 h 22"/>
                <a:gd name="T6" fmla="*/ 11 w 218"/>
                <a:gd name="T7" fmla="*/ 22 h 22"/>
                <a:gd name="T8" fmla="*/ 207 w 218"/>
                <a:gd name="T9" fmla="*/ 22 h 22"/>
                <a:gd name="T10" fmla="*/ 218 w 218"/>
                <a:gd name="T11" fmla="*/ 11 h 22"/>
                <a:gd name="T12" fmla="*/ 207 w 218"/>
                <a:gd name="T13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8" h="22">
                  <a:moveTo>
                    <a:pt x="207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7"/>
                    <a:pt x="5" y="22"/>
                    <a:pt x="11" y="22"/>
                  </a:cubicBezTo>
                  <a:cubicBezTo>
                    <a:pt x="207" y="22"/>
                    <a:pt x="207" y="22"/>
                    <a:pt x="207" y="22"/>
                  </a:cubicBezTo>
                  <a:cubicBezTo>
                    <a:pt x="213" y="22"/>
                    <a:pt x="218" y="17"/>
                    <a:pt x="218" y="11"/>
                  </a:cubicBezTo>
                  <a:cubicBezTo>
                    <a:pt x="218" y="5"/>
                    <a:pt x="213" y="0"/>
                    <a:pt x="207" y="0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533381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70" name="Freeform 58"/>
            <p:cNvSpPr>
              <a:spLocks/>
            </p:cNvSpPr>
            <p:nvPr/>
          </p:nvSpPr>
          <p:spPr bwMode="auto">
            <a:xfrm>
              <a:off x="6899276" y="5727700"/>
              <a:ext cx="749300" cy="700088"/>
            </a:xfrm>
            <a:custGeom>
              <a:avLst/>
              <a:gdLst>
                <a:gd name="T0" fmla="*/ 0 w 200"/>
                <a:gd name="T1" fmla="*/ 117 h 187"/>
                <a:gd name="T2" fmla="*/ 22 w 200"/>
                <a:gd name="T3" fmla="*/ 139 h 187"/>
                <a:gd name="T4" fmla="*/ 67 w 200"/>
                <a:gd name="T5" fmla="*/ 139 h 187"/>
                <a:gd name="T6" fmla="*/ 28 w 200"/>
                <a:gd name="T7" fmla="*/ 177 h 187"/>
                <a:gd name="T8" fmla="*/ 28 w 200"/>
                <a:gd name="T9" fmla="*/ 185 h 187"/>
                <a:gd name="T10" fmla="*/ 36 w 200"/>
                <a:gd name="T11" fmla="*/ 185 h 187"/>
                <a:gd name="T12" fmla="*/ 82 w 200"/>
                <a:gd name="T13" fmla="*/ 139 h 187"/>
                <a:gd name="T14" fmla="*/ 95 w 200"/>
                <a:gd name="T15" fmla="*/ 139 h 187"/>
                <a:gd name="T16" fmla="*/ 95 w 200"/>
                <a:gd name="T17" fmla="*/ 181 h 187"/>
                <a:gd name="T18" fmla="*/ 100 w 200"/>
                <a:gd name="T19" fmla="*/ 186 h 187"/>
                <a:gd name="T20" fmla="*/ 105 w 200"/>
                <a:gd name="T21" fmla="*/ 181 h 187"/>
                <a:gd name="T22" fmla="*/ 105 w 200"/>
                <a:gd name="T23" fmla="*/ 139 h 187"/>
                <a:gd name="T24" fmla="*/ 118 w 200"/>
                <a:gd name="T25" fmla="*/ 139 h 187"/>
                <a:gd name="T26" fmla="*/ 164 w 200"/>
                <a:gd name="T27" fmla="*/ 185 h 187"/>
                <a:gd name="T28" fmla="*/ 172 w 200"/>
                <a:gd name="T29" fmla="*/ 185 h 187"/>
                <a:gd name="T30" fmla="*/ 172 w 200"/>
                <a:gd name="T31" fmla="*/ 177 h 187"/>
                <a:gd name="T32" fmla="*/ 133 w 200"/>
                <a:gd name="T33" fmla="*/ 139 h 187"/>
                <a:gd name="T34" fmla="*/ 178 w 200"/>
                <a:gd name="T35" fmla="*/ 139 h 187"/>
                <a:gd name="T36" fmla="*/ 200 w 200"/>
                <a:gd name="T37" fmla="*/ 117 h 187"/>
                <a:gd name="T38" fmla="*/ 200 w 200"/>
                <a:gd name="T39" fmla="*/ 0 h 187"/>
                <a:gd name="T40" fmla="*/ 0 w 200"/>
                <a:gd name="T41" fmla="*/ 0 h 187"/>
                <a:gd name="T42" fmla="*/ 0 w 200"/>
                <a:gd name="T43" fmla="*/ 117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00" h="187">
                  <a:moveTo>
                    <a:pt x="0" y="117"/>
                  </a:moveTo>
                  <a:cubicBezTo>
                    <a:pt x="0" y="129"/>
                    <a:pt x="10" y="139"/>
                    <a:pt x="22" y="139"/>
                  </a:cubicBezTo>
                  <a:cubicBezTo>
                    <a:pt x="67" y="139"/>
                    <a:pt x="67" y="139"/>
                    <a:pt x="67" y="139"/>
                  </a:cubicBezTo>
                  <a:cubicBezTo>
                    <a:pt x="28" y="177"/>
                    <a:pt x="28" y="177"/>
                    <a:pt x="28" y="177"/>
                  </a:cubicBezTo>
                  <a:cubicBezTo>
                    <a:pt x="26" y="179"/>
                    <a:pt x="26" y="183"/>
                    <a:pt x="28" y="185"/>
                  </a:cubicBezTo>
                  <a:cubicBezTo>
                    <a:pt x="30" y="187"/>
                    <a:pt x="34" y="187"/>
                    <a:pt x="36" y="185"/>
                  </a:cubicBezTo>
                  <a:cubicBezTo>
                    <a:pt x="82" y="139"/>
                    <a:pt x="82" y="139"/>
                    <a:pt x="82" y="139"/>
                  </a:cubicBezTo>
                  <a:cubicBezTo>
                    <a:pt x="95" y="139"/>
                    <a:pt x="95" y="139"/>
                    <a:pt x="95" y="139"/>
                  </a:cubicBezTo>
                  <a:cubicBezTo>
                    <a:pt x="95" y="181"/>
                    <a:pt x="95" y="181"/>
                    <a:pt x="95" y="181"/>
                  </a:cubicBezTo>
                  <a:cubicBezTo>
                    <a:pt x="95" y="184"/>
                    <a:pt x="97" y="186"/>
                    <a:pt x="100" y="186"/>
                  </a:cubicBezTo>
                  <a:cubicBezTo>
                    <a:pt x="103" y="186"/>
                    <a:pt x="105" y="184"/>
                    <a:pt x="105" y="181"/>
                  </a:cubicBezTo>
                  <a:cubicBezTo>
                    <a:pt x="105" y="139"/>
                    <a:pt x="105" y="139"/>
                    <a:pt x="105" y="139"/>
                  </a:cubicBezTo>
                  <a:cubicBezTo>
                    <a:pt x="118" y="139"/>
                    <a:pt x="118" y="139"/>
                    <a:pt x="118" y="139"/>
                  </a:cubicBezTo>
                  <a:cubicBezTo>
                    <a:pt x="164" y="185"/>
                    <a:pt x="164" y="185"/>
                    <a:pt x="164" y="185"/>
                  </a:cubicBezTo>
                  <a:cubicBezTo>
                    <a:pt x="166" y="187"/>
                    <a:pt x="169" y="187"/>
                    <a:pt x="172" y="185"/>
                  </a:cubicBezTo>
                  <a:cubicBezTo>
                    <a:pt x="174" y="183"/>
                    <a:pt x="174" y="179"/>
                    <a:pt x="172" y="177"/>
                  </a:cubicBezTo>
                  <a:cubicBezTo>
                    <a:pt x="133" y="139"/>
                    <a:pt x="133" y="139"/>
                    <a:pt x="133" y="139"/>
                  </a:cubicBezTo>
                  <a:cubicBezTo>
                    <a:pt x="178" y="139"/>
                    <a:pt x="178" y="139"/>
                    <a:pt x="178" y="139"/>
                  </a:cubicBezTo>
                  <a:cubicBezTo>
                    <a:pt x="190" y="139"/>
                    <a:pt x="200" y="129"/>
                    <a:pt x="200" y="117"/>
                  </a:cubicBezTo>
                  <a:cubicBezTo>
                    <a:pt x="200" y="0"/>
                    <a:pt x="200" y="0"/>
                    <a:pt x="20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17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533381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6" name="Group 59"/>
          <p:cNvGrpSpPr/>
          <p:nvPr/>
        </p:nvGrpSpPr>
        <p:grpSpPr>
          <a:xfrm>
            <a:off x="2488610" y="3696842"/>
            <a:ext cx="223565" cy="220520"/>
            <a:chOff x="6865938" y="5622925"/>
            <a:chExt cx="815975" cy="804863"/>
          </a:xfrm>
          <a:solidFill>
            <a:schemeClr val="bg1"/>
          </a:solidFill>
        </p:grpSpPr>
        <p:sp>
          <p:nvSpPr>
            <p:cNvPr id="72" name="Freeform 60"/>
            <p:cNvSpPr>
              <a:spLocks/>
            </p:cNvSpPr>
            <p:nvPr/>
          </p:nvSpPr>
          <p:spPr bwMode="auto">
            <a:xfrm>
              <a:off x="6865938" y="5622925"/>
              <a:ext cx="815975" cy="82550"/>
            </a:xfrm>
            <a:custGeom>
              <a:avLst/>
              <a:gdLst>
                <a:gd name="T0" fmla="*/ 207 w 218"/>
                <a:gd name="T1" fmla="*/ 0 h 22"/>
                <a:gd name="T2" fmla="*/ 11 w 218"/>
                <a:gd name="T3" fmla="*/ 0 h 22"/>
                <a:gd name="T4" fmla="*/ 0 w 218"/>
                <a:gd name="T5" fmla="*/ 11 h 22"/>
                <a:gd name="T6" fmla="*/ 11 w 218"/>
                <a:gd name="T7" fmla="*/ 22 h 22"/>
                <a:gd name="T8" fmla="*/ 207 w 218"/>
                <a:gd name="T9" fmla="*/ 22 h 22"/>
                <a:gd name="T10" fmla="*/ 218 w 218"/>
                <a:gd name="T11" fmla="*/ 11 h 22"/>
                <a:gd name="T12" fmla="*/ 207 w 218"/>
                <a:gd name="T13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8" h="22">
                  <a:moveTo>
                    <a:pt x="207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7"/>
                    <a:pt x="5" y="22"/>
                    <a:pt x="11" y="22"/>
                  </a:cubicBezTo>
                  <a:cubicBezTo>
                    <a:pt x="207" y="22"/>
                    <a:pt x="207" y="22"/>
                    <a:pt x="207" y="22"/>
                  </a:cubicBezTo>
                  <a:cubicBezTo>
                    <a:pt x="213" y="22"/>
                    <a:pt x="218" y="17"/>
                    <a:pt x="218" y="11"/>
                  </a:cubicBezTo>
                  <a:cubicBezTo>
                    <a:pt x="218" y="5"/>
                    <a:pt x="213" y="0"/>
                    <a:pt x="207" y="0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533381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73" name="Freeform 61"/>
            <p:cNvSpPr>
              <a:spLocks/>
            </p:cNvSpPr>
            <p:nvPr/>
          </p:nvSpPr>
          <p:spPr bwMode="auto">
            <a:xfrm>
              <a:off x="6899276" y="5727700"/>
              <a:ext cx="749300" cy="700088"/>
            </a:xfrm>
            <a:custGeom>
              <a:avLst/>
              <a:gdLst>
                <a:gd name="T0" fmla="*/ 0 w 200"/>
                <a:gd name="T1" fmla="*/ 117 h 187"/>
                <a:gd name="T2" fmla="*/ 22 w 200"/>
                <a:gd name="T3" fmla="*/ 139 h 187"/>
                <a:gd name="T4" fmla="*/ 67 w 200"/>
                <a:gd name="T5" fmla="*/ 139 h 187"/>
                <a:gd name="T6" fmla="*/ 28 w 200"/>
                <a:gd name="T7" fmla="*/ 177 h 187"/>
                <a:gd name="T8" fmla="*/ 28 w 200"/>
                <a:gd name="T9" fmla="*/ 185 h 187"/>
                <a:gd name="T10" fmla="*/ 36 w 200"/>
                <a:gd name="T11" fmla="*/ 185 h 187"/>
                <a:gd name="T12" fmla="*/ 82 w 200"/>
                <a:gd name="T13" fmla="*/ 139 h 187"/>
                <a:gd name="T14" fmla="*/ 95 w 200"/>
                <a:gd name="T15" fmla="*/ 139 h 187"/>
                <a:gd name="T16" fmla="*/ 95 w 200"/>
                <a:gd name="T17" fmla="*/ 181 h 187"/>
                <a:gd name="T18" fmla="*/ 100 w 200"/>
                <a:gd name="T19" fmla="*/ 186 h 187"/>
                <a:gd name="T20" fmla="*/ 105 w 200"/>
                <a:gd name="T21" fmla="*/ 181 h 187"/>
                <a:gd name="T22" fmla="*/ 105 w 200"/>
                <a:gd name="T23" fmla="*/ 139 h 187"/>
                <a:gd name="T24" fmla="*/ 118 w 200"/>
                <a:gd name="T25" fmla="*/ 139 h 187"/>
                <a:gd name="T26" fmla="*/ 164 w 200"/>
                <a:gd name="T27" fmla="*/ 185 h 187"/>
                <a:gd name="T28" fmla="*/ 172 w 200"/>
                <a:gd name="T29" fmla="*/ 185 h 187"/>
                <a:gd name="T30" fmla="*/ 172 w 200"/>
                <a:gd name="T31" fmla="*/ 177 h 187"/>
                <a:gd name="T32" fmla="*/ 133 w 200"/>
                <a:gd name="T33" fmla="*/ 139 h 187"/>
                <a:gd name="T34" fmla="*/ 178 w 200"/>
                <a:gd name="T35" fmla="*/ 139 h 187"/>
                <a:gd name="T36" fmla="*/ 200 w 200"/>
                <a:gd name="T37" fmla="*/ 117 h 187"/>
                <a:gd name="T38" fmla="*/ 200 w 200"/>
                <a:gd name="T39" fmla="*/ 0 h 187"/>
                <a:gd name="T40" fmla="*/ 0 w 200"/>
                <a:gd name="T41" fmla="*/ 0 h 187"/>
                <a:gd name="T42" fmla="*/ 0 w 200"/>
                <a:gd name="T43" fmla="*/ 117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00" h="187">
                  <a:moveTo>
                    <a:pt x="0" y="117"/>
                  </a:moveTo>
                  <a:cubicBezTo>
                    <a:pt x="0" y="129"/>
                    <a:pt x="10" y="139"/>
                    <a:pt x="22" y="139"/>
                  </a:cubicBezTo>
                  <a:cubicBezTo>
                    <a:pt x="67" y="139"/>
                    <a:pt x="67" y="139"/>
                    <a:pt x="67" y="139"/>
                  </a:cubicBezTo>
                  <a:cubicBezTo>
                    <a:pt x="28" y="177"/>
                    <a:pt x="28" y="177"/>
                    <a:pt x="28" y="177"/>
                  </a:cubicBezTo>
                  <a:cubicBezTo>
                    <a:pt x="26" y="179"/>
                    <a:pt x="26" y="183"/>
                    <a:pt x="28" y="185"/>
                  </a:cubicBezTo>
                  <a:cubicBezTo>
                    <a:pt x="30" y="187"/>
                    <a:pt x="34" y="187"/>
                    <a:pt x="36" y="185"/>
                  </a:cubicBezTo>
                  <a:cubicBezTo>
                    <a:pt x="82" y="139"/>
                    <a:pt x="82" y="139"/>
                    <a:pt x="82" y="139"/>
                  </a:cubicBezTo>
                  <a:cubicBezTo>
                    <a:pt x="95" y="139"/>
                    <a:pt x="95" y="139"/>
                    <a:pt x="95" y="139"/>
                  </a:cubicBezTo>
                  <a:cubicBezTo>
                    <a:pt x="95" y="181"/>
                    <a:pt x="95" y="181"/>
                    <a:pt x="95" y="181"/>
                  </a:cubicBezTo>
                  <a:cubicBezTo>
                    <a:pt x="95" y="184"/>
                    <a:pt x="97" y="186"/>
                    <a:pt x="100" y="186"/>
                  </a:cubicBezTo>
                  <a:cubicBezTo>
                    <a:pt x="103" y="186"/>
                    <a:pt x="105" y="184"/>
                    <a:pt x="105" y="181"/>
                  </a:cubicBezTo>
                  <a:cubicBezTo>
                    <a:pt x="105" y="139"/>
                    <a:pt x="105" y="139"/>
                    <a:pt x="105" y="139"/>
                  </a:cubicBezTo>
                  <a:cubicBezTo>
                    <a:pt x="118" y="139"/>
                    <a:pt x="118" y="139"/>
                    <a:pt x="118" y="139"/>
                  </a:cubicBezTo>
                  <a:cubicBezTo>
                    <a:pt x="164" y="185"/>
                    <a:pt x="164" y="185"/>
                    <a:pt x="164" y="185"/>
                  </a:cubicBezTo>
                  <a:cubicBezTo>
                    <a:pt x="166" y="187"/>
                    <a:pt x="169" y="187"/>
                    <a:pt x="172" y="185"/>
                  </a:cubicBezTo>
                  <a:cubicBezTo>
                    <a:pt x="174" y="183"/>
                    <a:pt x="174" y="179"/>
                    <a:pt x="172" y="177"/>
                  </a:cubicBezTo>
                  <a:cubicBezTo>
                    <a:pt x="133" y="139"/>
                    <a:pt x="133" y="139"/>
                    <a:pt x="133" y="139"/>
                  </a:cubicBezTo>
                  <a:cubicBezTo>
                    <a:pt x="178" y="139"/>
                    <a:pt x="178" y="139"/>
                    <a:pt x="178" y="139"/>
                  </a:cubicBezTo>
                  <a:cubicBezTo>
                    <a:pt x="190" y="139"/>
                    <a:pt x="200" y="129"/>
                    <a:pt x="200" y="117"/>
                  </a:cubicBezTo>
                  <a:cubicBezTo>
                    <a:pt x="200" y="0"/>
                    <a:pt x="200" y="0"/>
                    <a:pt x="20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17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533381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7" name="Group 62"/>
          <p:cNvGrpSpPr/>
          <p:nvPr/>
        </p:nvGrpSpPr>
        <p:grpSpPr>
          <a:xfrm>
            <a:off x="1924549" y="3167448"/>
            <a:ext cx="241673" cy="190290"/>
            <a:chOff x="3578225" y="5840413"/>
            <a:chExt cx="881063" cy="693737"/>
          </a:xfrm>
          <a:solidFill>
            <a:schemeClr val="bg1"/>
          </a:solidFill>
        </p:grpSpPr>
        <p:sp>
          <p:nvSpPr>
            <p:cNvPr id="75" name="Freeform 63"/>
            <p:cNvSpPr>
              <a:spLocks/>
            </p:cNvSpPr>
            <p:nvPr/>
          </p:nvSpPr>
          <p:spPr bwMode="auto">
            <a:xfrm>
              <a:off x="3638550" y="6215063"/>
              <a:ext cx="762000" cy="319087"/>
            </a:xfrm>
            <a:custGeom>
              <a:avLst/>
              <a:gdLst>
                <a:gd name="T0" fmla="*/ 17 w 203"/>
                <a:gd name="T1" fmla="*/ 68 h 85"/>
                <a:gd name="T2" fmla="*/ 38 w 203"/>
                <a:gd name="T3" fmla="*/ 85 h 85"/>
                <a:gd name="T4" fmla="*/ 165 w 203"/>
                <a:gd name="T5" fmla="*/ 85 h 85"/>
                <a:gd name="T6" fmla="*/ 186 w 203"/>
                <a:gd name="T7" fmla="*/ 68 h 85"/>
                <a:gd name="T8" fmla="*/ 203 w 203"/>
                <a:gd name="T9" fmla="*/ 0 h 85"/>
                <a:gd name="T10" fmla="*/ 0 w 203"/>
                <a:gd name="T11" fmla="*/ 0 h 85"/>
                <a:gd name="T12" fmla="*/ 17 w 203"/>
                <a:gd name="T13" fmla="*/ 68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3" h="85">
                  <a:moveTo>
                    <a:pt x="17" y="68"/>
                  </a:moveTo>
                  <a:cubicBezTo>
                    <a:pt x="19" y="77"/>
                    <a:pt x="29" y="85"/>
                    <a:pt x="38" y="85"/>
                  </a:cubicBezTo>
                  <a:cubicBezTo>
                    <a:pt x="165" y="85"/>
                    <a:pt x="165" y="85"/>
                    <a:pt x="165" y="85"/>
                  </a:cubicBezTo>
                  <a:cubicBezTo>
                    <a:pt x="175" y="85"/>
                    <a:pt x="184" y="77"/>
                    <a:pt x="186" y="68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7" y="68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533381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76" name="Freeform 64"/>
            <p:cNvSpPr>
              <a:spLocks/>
            </p:cNvSpPr>
            <p:nvPr/>
          </p:nvSpPr>
          <p:spPr bwMode="auto">
            <a:xfrm>
              <a:off x="3578225" y="5840413"/>
              <a:ext cx="881063" cy="347662"/>
            </a:xfrm>
            <a:custGeom>
              <a:avLst/>
              <a:gdLst>
                <a:gd name="T0" fmla="*/ 224 w 235"/>
                <a:gd name="T1" fmla="*/ 58 h 93"/>
                <a:gd name="T2" fmla="*/ 208 w 235"/>
                <a:gd name="T3" fmla="*/ 58 h 93"/>
                <a:gd name="T4" fmla="*/ 168 w 235"/>
                <a:gd name="T5" fmla="*/ 26 h 93"/>
                <a:gd name="T6" fmla="*/ 169 w 235"/>
                <a:gd name="T7" fmla="*/ 21 h 93"/>
                <a:gd name="T8" fmla="*/ 147 w 235"/>
                <a:gd name="T9" fmla="*/ 0 h 93"/>
                <a:gd name="T10" fmla="*/ 126 w 235"/>
                <a:gd name="T11" fmla="*/ 21 h 93"/>
                <a:gd name="T12" fmla="*/ 147 w 235"/>
                <a:gd name="T13" fmla="*/ 42 h 93"/>
                <a:gd name="T14" fmla="*/ 157 w 235"/>
                <a:gd name="T15" fmla="*/ 40 h 93"/>
                <a:gd name="T16" fmla="*/ 179 w 235"/>
                <a:gd name="T17" fmla="*/ 58 h 93"/>
                <a:gd name="T18" fmla="*/ 56 w 235"/>
                <a:gd name="T19" fmla="*/ 58 h 93"/>
                <a:gd name="T20" fmla="*/ 78 w 235"/>
                <a:gd name="T21" fmla="*/ 40 h 93"/>
                <a:gd name="T22" fmla="*/ 88 w 235"/>
                <a:gd name="T23" fmla="*/ 42 h 93"/>
                <a:gd name="T24" fmla="*/ 109 w 235"/>
                <a:gd name="T25" fmla="*/ 21 h 93"/>
                <a:gd name="T26" fmla="*/ 88 w 235"/>
                <a:gd name="T27" fmla="*/ 0 h 93"/>
                <a:gd name="T28" fmla="*/ 67 w 235"/>
                <a:gd name="T29" fmla="*/ 21 h 93"/>
                <a:gd name="T30" fmla="*/ 67 w 235"/>
                <a:gd name="T31" fmla="*/ 26 h 93"/>
                <a:gd name="T32" fmla="*/ 28 w 235"/>
                <a:gd name="T33" fmla="*/ 58 h 93"/>
                <a:gd name="T34" fmla="*/ 11 w 235"/>
                <a:gd name="T35" fmla="*/ 58 h 93"/>
                <a:gd name="T36" fmla="*/ 0 w 235"/>
                <a:gd name="T37" fmla="*/ 68 h 93"/>
                <a:gd name="T38" fmla="*/ 0 w 235"/>
                <a:gd name="T39" fmla="*/ 82 h 93"/>
                <a:gd name="T40" fmla="*/ 11 w 235"/>
                <a:gd name="T41" fmla="*/ 93 h 93"/>
                <a:gd name="T42" fmla="*/ 224 w 235"/>
                <a:gd name="T43" fmla="*/ 93 h 93"/>
                <a:gd name="T44" fmla="*/ 235 w 235"/>
                <a:gd name="T45" fmla="*/ 82 h 93"/>
                <a:gd name="T46" fmla="*/ 235 w 235"/>
                <a:gd name="T47" fmla="*/ 68 h 93"/>
                <a:gd name="T48" fmla="*/ 224 w 235"/>
                <a:gd name="T49" fmla="*/ 58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35" h="93">
                  <a:moveTo>
                    <a:pt x="224" y="58"/>
                  </a:moveTo>
                  <a:cubicBezTo>
                    <a:pt x="208" y="58"/>
                    <a:pt x="208" y="58"/>
                    <a:pt x="208" y="58"/>
                  </a:cubicBezTo>
                  <a:cubicBezTo>
                    <a:pt x="168" y="26"/>
                    <a:pt x="168" y="26"/>
                    <a:pt x="168" y="26"/>
                  </a:cubicBezTo>
                  <a:cubicBezTo>
                    <a:pt x="168" y="24"/>
                    <a:pt x="169" y="23"/>
                    <a:pt x="169" y="21"/>
                  </a:cubicBezTo>
                  <a:cubicBezTo>
                    <a:pt x="169" y="9"/>
                    <a:pt x="159" y="0"/>
                    <a:pt x="147" y="0"/>
                  </a:cubicBezTo>
                  <a:cubicBezTo>
                    <a:pt x="136" y="0"/>
                    <a:pt x="126" y="9"/>
                    <a:pt x="126" y="21"/>
                  </a:cubicBezTo>
                  <a:cubicBezTo>
                    <a:pt x="126" y="33"/>
                    <a:pt x="136" y="42"/>
                    <a:pt x="147" y="42"/>
                  </a:cubicBezTo>
                  <a:cubicBezTo>
                    <a:pt x="151" y="42"/>
                    <a:pt x="154" y="41"/>
                    <a:pt x="157" y="40"/>
                  </a:cubicBezTo>
                  <a:cubicBezTo>
                    <a:pt x="179" y="58"/>
                    <a:pt x="179" y="58"/>
                    <a:pt x="179" y="58"/>
                  </a:cubicBezTo>
                  <a:cubicBezTo>
                    <a:pt x="56" y="58"/>
                    <a:pt x="56" y="58"/>
                    <a:pt x="56" y="58"/>
                  </a:cubicBezTo>
                  <a:cubicBezTo>
                    <a:pt x="78" y="40"/>
                    <a:pt x="78" y="40"/>
                    <a:pt x="78" y="40"/>
                  </a:cubicBezTo>
                  <a:cubicBezTo>
                    <a:pt x="81" y="41"/>
                    <a:pt x="84" y="42"/>
                    <a:pt x="88" y="42"/>
                  </a:cubicBezTo>
                  <a:cubicBezTo>
                    <a:pt x="100" y="42"/>
                    <a:pt x="109" y="33"/>
                    <a:pt x="109" y="21"/>
                  </a:cubicBezTo>
                  <a:cubicBezTo>
                    <a:pt x="109" y="9"/>
                    <a:pt x="100" y="0"/>
                    <a:pt x="88" y="0"/>
                  </a:cubicBezTo>
                  <a:cubicBezTo>
                    <a:pt x="76" y="0"/>
                    <a:pt x="67" y="9"/>
                    <a:pt x="67" y="21"/>
                  </a:cubicBezTo>
                  <a:cubicBezTo>
                    <a:pt x="67" y="23"/>
                    <a:pt x="67" y="24"/>
                    <a:pt x="67" y="26"/>
                  </a:cubicBezTo>
                  <a:cubicBezTo>
                    <a:pt x="28" y="58"/>
                    <a:pt x="28" y="58"/>
                    <a:pt x="28" y="58"/>
                  </a:cubicBezTo>
                  <a:cubicBezTo>
                    <a:pt x="11" y="58"/>
                    <a:pt x="11" y="58"/>
                    <a:pt x="11" y="58"/>
                  </a:cubicBezTo>
                  <a:cubicBezTo>
                    <a:pt x="5" y="58"/>
                    <a:pt x="0" y="62"/>
                    <a:pt x="0" y="68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8"/>
                    <a:pt x="5" y="93"/>
                    <a:pt x="11" y="93"/>
                  </a:cubicBezTo>
                  <a:cubicBezTo>
                    <a:pt x="224" y="93"/>
                    <a:pt x="224" y="93"/>
                    <a:pt x="224" y="93"/>
                  </a:cubicBezTo>
                  <a:cubicBezTo>
                    <a:pt x="230" y="93"/>
                    <a:pt x="235" y="88"/>
                    <a:pt x="235" y="82"/>
                  </a:cubicBezTo>
                  <a:cubicBezTo>
                    <a:pt x="235" y="68"/>
                    <a:pt x="235" y="68"/>
                    <a:pt x="235" y="68"/>
                  </a:cubicBezTo>
                  <a:cubicBezTo>
                    <a:pt x="235" y="62"/>
                    <a:pt x="230" y="58"/>
                    <a:pt x="224" y="58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533381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9" name="Group 65"/>
          <p:cNvGrpSpPr/>
          <p:nvPr/>
        </p:nvGrpSpPr>
        <p:grpSpPr>
          <a:xfrm>
            <a:off x="5095658" y="3152635"/>
            <a:ext cx="219921" cy="219921"/>
            <a:chOff x="1987550" y="6086475"/>
            <a:chExt cx="754063" cy="754063"/>
          </a:xfrm>
          <a:solidFill>
            <a:schemeClr val="bg1"/>
          </a:solidFill>
        </p:grpSpPr>
        <p:sp>
          <p:nvSpPr>
            <p:cNvPr id="78" name="Freeform 66"/>
            <p:cNvSpPr>
              <a:spLocks/>
            </p:cNvSpPr>
            <p:nvPr/>
          </p:nvSpPr>
          <p:spPr bwMode="auto">
            <a:xfrm>
              <a:off x="2095500" y="6194425"/>
              <a:ext cx="71438" cy="71438"/>
            </a:xfrm>
            <a:custGeom>
              <a:avLst/>
              <a:gdLst>
                <a:gd name="T0" fmla="*/ 16 w 19"/>
                <a:gd name="T1" fmla="*/ 16 h 19"/>
                <a:gd name="T2" fmla="*/ 16 w 19"/>
                <a:gd name="T3" fmla="*/ 4 h 19"/>
                <a:gd name="T4" fmla="*/ 4 w 19"/>
                <a:gd name="T5" fmla="*/ 4 h 19"/>
                <a:gd name="T6" fmla="*/ 4 w 19"/>
                <a:gd name="T7" fmla="*/ 16 h 19"/>
                <a:gd name="T8" fmla="*/ 16 w 19"/>
                <a:gd name="T9" fmla="*/ 16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6" y="16"/>
                  </a:moveTo>
                  <a:cubicBezTo>
                    <a:pt x="19" y="12"/>
                    <a:pt x="19" y="7"/>
                    <a:pt x="16" y="4"/>
                  </a:cubicBezTo>
                  <a:cubicBezTo>
                    <a:pt x="12" y="0"/>
                    <a:pt x="7" y="0"/>
                    <a:pt x="4" y="4"/>
                  </a:cubicBezTo>
                  <a:cubicBezTo>
                    <a:pt x="0" y="7"/>
                    <a:pt x="0" y="12"/>
                    <a:pt x="4" y="16"/>
                  </a:cubicBezTo>
                  <a:cubicBezTo>
                    <a:pt x="7" y="19"/>
                    <a:pt x="12" y="19"/>
                    <a:pt x="16" y="16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533381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79" name="Freeform 67"/>
            <p:cNvSpPr>
              <a:spLocks noEditPoints="1"/>
            </p:cNvSpPr>
            <p:nvPr/>
          </p:nvSpPr>
          <p:spPr bwMode="auto">
            <a:xfrm>
              <a:off x="1987550" y="6086475"/>
              <a:ext cx="754063" cy="754063"/>
            </a:xfrm>
            <a:custGeom>
              <a:avLst/>
              <a:gdLst>
                <a:gd name="T0" fmla="*/ 198 w 201"/>
                <a:gd name="T1" fmla="*/ 116 h 201"/>
                <a:gd name="T2" fmla="*/ 106 w 201"/>
                <a:gd name="T3" fmla="*/ 25 h 201"/>
                <a:gd name="T4" fmla="*/ 91 w 201"/>
                <a:gd name="T5" fmla="*/ 15 h 201"/>
                <a:gd name="T6" fmla="*/ 54 w 201"/>
                <a:gd name="T7" fmla="*/ 2 h 201"/>
                <a:gd name="T8" fmla="*/ 38 w 201"/>
                <a:gd name="T9" fmla="*/ 6 h 201"/>
                <a:gd name="T10" fmla="*/ 6 w 201"/>
                <a:gd name="T11" fmla="*/ 38 h 201"/>
                <a:gd name="T12" fmla="*/ 2 w 201"/>
                <a:gd name="T13" fmla="*/ 54 h 201"/>
                <a:gd name="T14" fmla="*/ 15 w 201"/>
                <a:gd name="T15" fmla="*/ 91 h 201"/>
                <a:gd name="T16" fmla="*/ 25 w 201"/>
                <a:gd name="T17" fmla="*/ 106 h 201"/>
                <a:gd name="T18" fmla="*/ 116 w 201"/>
                <a:gd name="T19" fmla="*/ 198 h 201"/>
                <a:gd name="T20" fmla="*/ 129 w 201"/>
                <a:gd name="T21" fmla="*/ 198 h 201"/>
                <a:gd name="T22" fmla="*/ 198 w 201"/>
                <a:gd name="T23" fmla="*/ 129 h 201"/>
                <a:gd name="T24" fmla="*/ 198 w 201"/>
                <a:gd name="T25" fmla="*/ 116 h 201"/>
                <a:gd name="T26" fmla="*/ 29 w 201"/>
                <a:gd name="T27" fmla="*/ 29 h 201"/>
                <a:gd name="T28" fmla="*/ 48 w 201"/>
                <a:gd name="T29" fmla="*/ 29 h 201"/>
                <a:gd name="T30" fmla="*/ 48 w 201"/>
                <a:gd name="T31" fmla="*/ 48 h 201"/>
                <a:gd name="T32" fmla="*/ 29 w 201"/>
                <a:gd name="T33" fmla="*/ 48 h 201"/>
                <a:gd name="T34" fmla="*/ 29 w 201"/>
                <a:gd name="T35" fmla="*/ 29 h 201"/>
                <a:gd name="T36" fmla="*/ 180 w 201"/>
                <a:gd name="T37" fmla="*/ 126 h 201"/>
                <a:gd name="T38" fmla="*/ 126 w 201"/>
                <a:gd name="T39" fmla="*/ 180 h 201"/>
                <a:gd name="T40" fmla="*/ 118 w 201"/>
                <a:gd name="T41" fmla="*/ 180 h 201"/>
                <a:gd name="T42" fmla="*/ 32 w 201"/>
                <a:gd name="T43" fmla="*/ 95 h 201"/>
                <a:gd name="T44" fmla="*/ 32 w 201"/>
                <a:gd name="T45" fmla="*/ 86 h 201"/>
                <a:gd name="T46" fmla="*/ 86 w 201"/>
                <a:gd name="T47" fmla="*/ 32 h 201"/>
                <a:gd name="T48" fmla="*/ 95 w 201"/>
                <a:gd name="T49" fmla="*/ 32 h 201"/>
                <a:gd name="T50" fmla="*/ 180 w 201"/>
                <a:gd name="T51" fmla="*/ 118 h 201"/>
                <a:gd name="T52" fmla="*/ 180 w 201"/>
                <a:gd name="T53" fmla="*/ 126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1" h="201">
                  <a:moveTo>
                    <a:pt x="198" y="116"/>
                  </a:moveTo>
                  <a:cubicBezTo>
                    <a:pt x="106" y="25"/>
                    <a:pt x="106" y="25"/>
                    <a:pt x="106" y="25"/>
                  </a:cubicBezTo>
                  <a:cubicBezTo>
                    <a:pt x="103" y="21"/>
                    <a:pt x="96" y="17"/>
                    <a:pt x="91" y="15"/>
                  </a:cubicBezTo>
                  <a:cubicBezTo>
                    <a:pt x="54" y="2"/>
                    <a:pt x="54" y="2"/>
                    <a:pt x="54" y="2"/>
                  </a:cubicBezTo>
                  <a:cubicBezTo>
                    <a:pt x="49" y="0"/>
                    <a:pt x="42" y="2"/>
                    <a:pt x="38" y="6"/>
                  </a:cubicBezTo>
                  <a:cubicBezTo>
                    <a:pt x="6" y="38"/>
                    <a:pt x="6" y="38"/>
                    <a:pt x="6" y="38"/>
                  </a:cubicBezTo>
                  <a:cubicBezTo>
                    <a:pt x="2" y="42"/>
                    <a:pt x="0" y="49"/>
                    <a:pt x="2" y="54"/>
                  </a:cubicBezTo>
                  <a:cubicBezTo>
                    <a:pt x="15" y="91"/>
                    <a:pt x="15" y="91"/>
                    <a:pt x="15" y="91"/>
                  </a:cubicBezTo>
                  <a:cubicBezTo>
                    <a:pt x="17" y="96"/>
                    <a:pt x="21" y="103"/>
                    <a:pt x="25" y="106"/>
                  </a:cubicBezTo>
                  <a:cubicBezTo>
                    <a:pt x="116" y="198"/>
                    <a:pt x="116" y="198"/>
                    <a:pt x="116" y="198"/>
                  </a:cubicBezTo>
                  <a:cubicBezTo>
                    <a:pt x="120" y="201"/>
                    <a:pt x="126" y="201"/>
                    <a:pt x="129" y="198"/>
                  </a:cubicBezTo>
                  <a:cubicBezTo>
                    <a:pt x="198" y="129"/>
                    <a:pt x="198" y="129"/>
                    <a:pt x="198" y="129"/>
                  </a:cubicBezTo>
                  <a:cubicBezTo>
                    <a:pt x="201" y="126"/>
                    <a:pt x="201" y="120"/>
                    <a:pt x="198" y="116"/>
                  </a:cubicBezTo>
                  <a:close/>
                  <a:moveTo>
                    <a:pt x="29" y="29"/>
                  </a:moveTo>
                  <a:cubicBezTo>
                    <a:pt x="34" y="24"/>
                    <a:pt x="43" y="24"/>
                    <a:pt x="48" y="29"/>
                  </a:cubicBezTo>
                  <a:cubicBezTo>
                    <a:pt x="53" y="34"/>
                    <a:pt x="53" y="43"/>
                    <a:pt x="48" y="48"/>
                  </a:cubicBezTo>
                  <a:cubicBezTo>
                    <a:pt x="43" y="53"/>
                    <a:pt x="34" y="53"/>
                    <a:pt x="29" y="48"/>
                  </a:cubicBezTo>
                  <a:cubicBezTo>
                    <a:pt x="24" y="43"/>
                    <a:pt x="24" y="34"/>
                    <a:pt x="29" y="29"/>
                  </a:cubicBezTo>
                  <a:close/>
                  <a:moveTo>
                    <a:pt x="180" y="126"/>
                  </a:moveTo>
                  <a:cubicBezTo>
                    <a:pt x="126" y="180"/>
                    <a:pt x="126" y="180"/>
                    <a:pt x="126" y="180"/>
                  </a:cubicBezTo>
                  <a:cubicBezTo>
                    <a:pt x="124" y="183"/>
                    <a:pt x="120" y="183"/>
                    <a:pt x="118" y="180"/>
                  </a:cubicBezTo>
                  <a:cubicBezTo>
                    <a:pt x="32" y="95"/>
                    <a:pt x="32" y="95"/>
                    <a:pt x="32" y="95"/>
                  </a:cubicBezTo>
                  <a:cubicBezTo>
                    <a:pt x="30" y="93"/>
                    <a:pt x="30" y="89"/>
                    <a:pt x="32" y="86"/>
                  </a:cubicBezTo>
                  <a:cubicBezTo>
                    <a:pt x="86" y="32"/>
                    <a:pt x="86" y="32"/>
                    <a:pt x="86" y="32"/>
                  </a:cubicBezTo>
                  <a:cubicBezTo>
                    <a:pt x="89" y="30"/>
                    <a:pt x="93" y="30"/>
                    <a:pt x="95" y="32"/>
                  </a:cubicBezTo>
                  <a:cubicBezTo>
                    <a:pt x="180" y="118"/>
                    <a:pt x="180" y="118"/>
                    <a:pt x="180" y="118"/>
                  </a:cubicBezTo>
                  <a:cubicBezTo>
                    <a:pt x="183" y="120"/>
                    <a:pt x="183" y="124"/>
                    <a:pt x="180" y="126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533381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0" name="Group 68"/>
          <p:cNvGrpSpPr/>
          <p:nvPr/>
        </p:nvGrpSpPr>
        <p:grpSpPr>
          <a:xfrm>
            <a:off x="5076621" y="2358925"/>
            <a:ext cx="257999" cy="259091"/>
            <a:chOff x="4619626" y="2154237"/>
            <a:chExt cx="750886" cy="754064"/>
          </a:xfrm>
          <a:solidFill>
            <a:schemeClr val="bg1"/>
          </a:solidFill>
        </p:grpSpPr>
        <p:sp>
          <p:nvSpPr>
            <p:cNvPr id="81" name="Freeform 69"/>
            <p:cNvSpPr>
              <a:spLocks/>
            </p:cNvSpPr>
            <p:nvPr/>
          </p:nvSpPr>
          <p:spPr bwMode="auto">
            <a:xfrm>
              <a:off x="4930775" y="2468563"/>
              <a:ext cx="439737" cy="439738"/>
            </a:xfrm>
            <a:custGeom>
              <a:avLst/>
              <a:gdLst>
                <a:gd name="T0" fmla="*/ 33 w 117"/>
                <a:gd name="T1" fmla="*/ 7 h 117"/>
                <a:gd name="T2" fmla="*/ 50 w 117"/>
                <a:gd name="T3" fmla="*/ 24 h 117"/>
                <a:gd name="T4" fmla="*/ 55 w 117"/>
                <a:gd name="T5" fmla="*/ 27 h 117"/>
                <a:gd name="T6" fmla="*/ 90 w 117"/>
                <a:gd name="T7" fmla="*/ 62 h 117"/>
                <a:gd name="T8" fmla="*/ 90 w 117"/>
                <a:gd name="T9" fmla="*/ 73 h 117"/>
                <a:gd name="T10" fmla="*/ 73 w 117"/>
                <a:gd name="T11" fmla="*/ 89 h 117"/>
                <a:gd name="T12" fmla="*/ 62 w 117"/>
                <a:gd name="T13" fmla="*/ 89 h 117"/>
                <a:gd name="T14" fmla="*/ 27 w 117"/>
                <a:gd name="T15" fmla="*/ 55 h 117"/>
                <a:gd name="T16" fmla="*/ 25 w 117"/>
                <a:gd name="T17" fmla="*/ 49 h 117"/>
                <a:gd name="T18" fmla="*/ 8 w 117"/>
                <a:gd name="T19" fmla="*/ 32 h 117"/>
                <a:gd name="T20" fmla="*/ 12 w 117"/>
                <a:gd name="T21" fmla="*/ 70 h 117"/>
                <a:gd name="T22" fmla="*/ 46 w 117"/>
                <a:gd name="T23" fmla="*/ 105 h 117"/>
                <a:gd name="T24" fmla="*/ 89 w 117"/>
                <a:gd name="T25" fmla="*/ 105 h 117"/>
                <a:gd name="T26" fmla="*/ 105 w 117"/>
                <a:gd name="T27" fmla="*/ 89 h 117"/>
                <a:gd name="T28" fmla="*/ 105 w 117"/>
                <a:gd name="T29" fmla="*/ 46 h 117"/>
                <a:gd name="T30" fmla="*/ 70 w 117"/>
                <a:gd name="T31" fmla="*/ 11 h 117"/>
                <a:gd name="T32" fmla="*/ 33 w 117"/>
                <a:gd name="T33" fmla="*/ 7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7" h="117">
                  <a:moveTo>
                    <a:pt x="33" y="7"/>
                  </a:moveTo>
                  <a:cubicBezTo>
                    <a:pt x="50" y="24"/>
                    <a:pt x="50" y="24"/>
                    <a:pt x="50" y="24"/>
                  </a:cubicBezTo>
                  <a:cubicBezTo>
                    <a:pt x="52" y="25"/>
                    <a:pt x="54" y="25"/>
                    <a:pt x="55" y="27"/>
                  </a:cubicBezTo>
                  <a:cubicBezTo>
                    <a:pt x="90" y="62"/>
                    <a:pt x="90" y="62"/>
                    <a:pt x="90" y="62"/>
                  </a:cubicBezTo>
                  <a:cubicBezTo>
                    <a:pt x="93" y="65"/>
                    <a:pt x="93" y="70"/>
                    <a:pt x="90" y="73"/>
                  </a:cubicBezTo>
                  <a:cubicBezTo>
                    <a:pt x="73" y="89"/>
                    <a:pt x="73" y="89"/>
                    <a:pt x="73" y="89"/>
                  </a:cubicBezTo>
                  <a:cubicBezTo>
                    <a:pt x="70" y="93"/>
                    <a:pt x="65" y="93"/>
                    <a:pt x="62" y="89"/>
                  </a:cubicBezTo>
                  <a:cubicBezTo>
                    <a:pt x="27" y="55"/>
                    <a:pt x="27" y="55"/>
                    <a:pt x="27" y="55"/>
                  </a:cubicBezTo>
                  <a:cubicBezTo>
                    <a:pt x="25" y="53"/>
                    <a:pt x="25" y="51"/>
                    <a:pt x="25" y="49"/>
                  </a:cubicBezTo>
                  <a:cubicBezTo>
                    <a:pt x="8" y="32"/>
                    <a:pt x="8" y="32"/>
                    <a:pt x="8" y="32"/>
                  </a:cubicBezTo>
                  <a:cubicBezTo>
                    <a:pt x="0" y="44"/>
                    <a:pt x="1" y="60"/>
                    <a:pt x="12" y="70"/>
                  </a:cubicBezTo>
                  <a:cubicBezTo>
                    <a:pt x="46" y="105"/>
                    <a:pt x="46" y="105"/>
                    <a:pt x="46" y="105"/>
                  </a:cubicBezTo>
                  <a:cubicBezTo>
                    <a:pt x="58" y="117"/>
                    <a:pt x="77" y="117"/>
                    <a:pt x="89" y="105"/>
                  </a:cubicBezTo>
                  <a:cubicBezTo>
                    <a:pt x="105" y="89"/>
                    <a:pt x="105" y="89"/>
                    <a:pt x="105" y="89"/>
                  </a:cubicBezTo>
                  <a:cubicBezTo>
                    <a:pt x="117" y="77"/>
                    <a:pt x="117" y="58"/>
                    <a:pt x="105" y="46"/>
                  </a:cubicBezTo>
                  <a:cubicBezTo>
                    <a:pt x="70" y="11"/>
                    <a:pt x="70" y="11"/>
                    <a:pt x="70" y="11"/>
                  </a:cubicBezTo>
                  <a:cubicBezTo>
                    <a:pt x="60" y="1"/>
                    <a:pt x="44" y="0"/>
                    <a:pt x="33" y="7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533381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82" name="Freeform 70"/>
            <p:cNvSpPr>
              <a:spLocks/>
            </p:cNvSpPr>
            <p:nvPr/>
          </p:nvSpPr>
          <p:spPr bwMode="auto">
            <a:xfrm>
              <a:off x="4619626" y="2154237"/>
              <a:ext cx="438150" cy="438150"/>
            </a:xfrm>
            <a:custGeom>
              <a:avLst/>
              <a:gdLst>
                <a:gd name="T0" fmla="*/ 28 w 117"/>
                <a:gd name="T1" fmla="*/ 12 h 117"/>
                <a:gd name="T2" fmla="*/ 12 w 117"/>
                <a:gd name="T3" fmla="*/ 28 h 117"/>
                <a:gd name="T4" fmla="*/ 12 w 117"/>
                <a:gd name="T5" fmla="*/ 71 h 117"/>
                <a:gd name="T6" fmla="*/ 47 w 117"/>
                <a:gd name="T7" fmla="*/ 105 h 117"/>
                <a:gd name="T8" fmla="*/ 84 w 117"/>
                <a:gd name="T9" fmla="*/ 109 h 117"/>
                <a:gd name="T10" fmla="*/ 67 w 117"/>
                <a:gd name="T11" fmla="*/ 92 h 117"/>
                <a:gd name="T12" fmla="*/ 62 w 117"/>
                <a:gd name="T13" fmla="*/ 90 h 117"/>
                <a:gd name="T14" fmla="*/ 27 w 117"/>
                <a:gd name="T15" fmla="*/ 55 h 117"/>
                <a:gd name="T16" fmla="*/ 27 w 117"/>
                <a:gd name="T17" fmla="*/ 43 h 117"/>
                <a:gd name="T18" fmla="*/ 43 w 117"/>
                <a:gd name="T19" fmla="*/ 27 h 117"/>
                <a:gd name="T20" fmla="*/ 55 w 117"/>
                <a:gd name="T21" fmla="*/ 27 h 117"/>
                <a:gd name="T22" fmla="*/ 90 w 117"/>
                <a:gd name="T23" fmla="*/ 62 h 117"/>
                <a:gd name="T24" fmla="*/ 92 w 117"/>
                <a:gd name="T25" fmla="*/ 68 h 117"/>
                <a:gd name="T26" fmla="*/ 109 w 117"/>
                <a:gd name="T27" fmla="*/ 85 h 117"/>
                <a:gd name="T28" fmla="*/ 105 w 117"/>
                <a:gd name="T29" fmla="*/ 47 h 117"/>
                <a:gd name="T30" fmla="*/ 71 w 117"/>
                <a:gd name="T31" fmla="*/ 12 h 117"/>
                <a:gd name="T32" fmla="*/ 28 w 117"/>
                <a:gd name="T33" fmla="*/ 12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7" h="117">
                  <a:moveTo>
                    <a:pt x="28" y="12"/>
                  </a:moveTo>
                  <a:cubicBezTo>
                    <a:pt x="12" y="28"/>
                    <a:pt x="12" y="28"/>
                    <a:pt x="12" y="28"/>
                  </a:cubicBezTo>
                  <a:cubicBezTo>
                    <a:pt x="0" y="40"/>
                    <a:pt x="0" y="59"/>
                    <a:pt x="12" y="71"/>
                  </a:cubicBezTo>
                  <a:cubicBezTo>
                    <a:pt x="47" y="105"/>
                    <a:pt x="47" y="105"/>
                    <a:pt x="47" y="105"/>
                  </a:cubicBezTo>
                  <a:cubicBezTo>
                    <a:pt x="57" y="116"/>
                    <a:pt x="73" y="117"/>
                    <a:pt x="84" y="109"/>
                  </a:cubicBezTo>
                  <a:cubicBezTo>
                    <a:pt x="67" y="92"/>
                    <a:pt x="67" y="92"/>
                    <a:pt x="67" y="92"/>
                  </a:cubicBezTo>
                  <a:cubicBezTo>
                    <a:pt x="65" y="92"/>
                    <a:pt x="63" y="91"/>
                    <a:pt x="62" y="90"/>
                  </a:cubicBezTo>
                  <a:cubicBezTo>
                    <a:pt x="27" y="55"/>
                    <a:pt x="27" y="55"/>
                    <a:pt x="27" y="55"/>
                  </a:cubicBezTo>
                  <a:cubicBezTo>
                    <a:pt x="24" y="52"/>
                    <a:pt x="24" y="47"/>
                    <a:pt x="27" y="43"/>
                  </a:cubicBezTo>
                  <a:cubicBezTo>
                    <a:pt x="43" y="27"/>
                    <a:pt x="43" y="27"/>
                    <a:pt x="43" y="27"/>
                  </a:cubicBezTo>
                  <a:cubicBezTo>
                    <a:pt x="47" y="24"/>
                    <a:pt x="52" y="24"/>
                    <a:pt x="55" y="27"/>
                  </a:cubicBezTo>
                  <a:cubicBezTo>
                    <a:pt x="90" y="62"/>
                    <a:pt x="90" y="62"/>
                    <a:pt x="90" y="62"/>
                  </a:cubicBezTo>
                  <a:cubicBezTo>
                    <a:pt x="92" y="64"/>
                    <a:pt x="92" y="66"/>
                    <a:pt x="92" y="68"/>
                  </a:cubicBezTo>
                  <a:cubicBezTo>
                    <a:pt x="109" y="85"/>
                    <a:pt x="109" y="85"/>
                    <a:pt x="109" y="85"/>
                  </a:cubicBezTo>
                  <a:cubicBezTo>
                    <a:pt x="117" y="73"/>
                    <a:pt x="116" y="57"/>
                    <a:pt x="105" y="47"/>
                  </a:cubicBezTo>
                  <a:cubicBezTo>
                    <a:pt x="71" y="12"/>
                    <a:pt x="71" y="12"/>
                    <a:pt x="71" y="12"/>
                  </a:cubicBezTo>
                  <a:cubicBezTo>
                    <a:pt x="59" y="0"/>
                    <a:pt x="40" y="0"/>
                    <a:pt x="28" y="12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533381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83" name="Freeform 71"/>
            <p:cNvSpPr>
              <a:spLocks/>
            </p:cNvSpPr>
            <p:nvPr/>
          </p:nvSpPr>
          <p:spPr bwMode="auto">
            <a:xfrm>
              <a:off x="4864100" y="2397125"/>
              <a:ext cx="261937" cy="266700"/>
            </a:xfrm>
            <a:custGeom>
              <a:avLst/>
              <a:gdLst>
                <a:gd name="T0" fmla="*/ 66 w 70"/>
                <a:gd name="T1" fmla="*/ 51 h 71"/>
                <a:gd name="T2" fmla="*/ 20 w 70"/>
                <a:gd name="T3" fmla="*/ 4 h 71"/>
                <a:gd name="T4" fmla="*/ 4 w 70"/>
                <a:gd name="T5" fmla="*/ 4 h 71"/>
                <a:gd name="T6" fmla="*/ 4 w 70"/>
                <a:gd name="T7" fmla="*/ 20 h 71"/>
                <a:gd name="T8" fmla="*/ 50 w 70"/>
                <a:gd name="T9" fmla="*/ 66 h 71"/>
                <a:gd name="T10" fmla="*/ 66 w 70"/>
                <a:gd name="T11" fmla="*/ 66 h 71"/>
                <a:gd name="T12" fmla="*/ 66 w 70"/>
                <a:gd name="T13" fmla="*/ 51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0" h="71">
                  <a:moveTo>
                    <a:pt x="66" y="51"/>
                  </a:moveTo>
                  <a:cubicBezTo>
                    <a:pt x="20" y="4"/>
                    <a:pt x="20" y="4"/>
                    <a:pt x="20" y="4"/>
                  </a:cubicBezTo>
                  <a:cubicBezTo>
                    <a:pt x="15" y="0"/>
                    <a:pt x="8" y="0"/>
                    <a:pt x="4" y="4"/>
                  </a:cubicBezTo>
                  <a:cubicBezTo>
                    <a:pt x="0" y="9"/>
                    <a:pt x="0" y="16"/>
                    <a:pt x="4" y="20"/>
                  </a:cubicBezTo>
                  <a:cubicBezTo>
                    <a:pt x="50" y="66"/>
                    <a:pt x="50" y="66"/>
                    <a:pt x="50" y="66"/>
                  </a:cubicBezTo>
                  <a:cubicBezTo>
                    <a:pt x="55" y="71"/>
                    <a:pt x="62" y="71"/>
                    <a:pt x="66" y="66"/>
                  </a:cubicBezTo>
                  <a:cubicBezTo>
                    <a:pt x="70" y="62"/>
                    <a:pt x="70" y="55"/>
                    <a:pt x="66" y="51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533381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1" name="Group 72"/>
          <p:cNvGrpSpPr/>
          <p:nvPr/>
        </p:nvGrpSpPr>
        <p:grpSpPr>
          <a:xfrm>
            <a:off x="1923717" y="2367845"/>
            <a:ext cx="243341" cy="241254"/>
            <a:chOff x="3567113" y="2855913"/>
            <a:chExt cx="555626" cy="550862"/>
          </a:xfrm>
          <a:solidFill>
            <a:schemeClr val="bg1"/>
          </a:solidFill>
        </p:grpSpPr>
        <p:sp>
          <p:nvSpPr>
            <p:cNvPr id="85" name="Freeform 73"/>
            <p:cNvSpPr>
              <a:spLocks/>
            </p:cNvSpPr>
            <p:nvPr/>
          </p:nvSpPr>
          <p:spPr bwMode="auto">
            <a:xfrm>
              <a:off x="3567113" y="2855913"/>
              <a:ext cx="468313" cy="465137"/>
            </a:xfrm>
            <a:custGeom>
              <a:avLst/>
              <a:gdLst>
                <a:gd name="T0" fmla="*/ 101 w 125"/>
                <a:gd name="T1" fmla="*/ 53 h 124"/>
                <a:gd name="T2" fmla="*/ 50 w 125"/>
                <a:gd name="T3" fmla="*/ 14 h 124"/>
                <a:gd name="T4" fmla="*/ 47 w 125"/>
                <a:gd name="T5" fmla="*/ 0 h 124"/>
                <a:gd name="T6" fmla="*/ 0 w 125"/>
                <a:gd name="T7" fmla="*/ 46 h 124"/>
                <a:gd name="T8" fmla="*/ 14 w 125"/>
                <a:gd name="T9" fmla="*/ 49 h 124"/>
                <a:gd name="T10" fmla="*/ 54 w 125"/>
                <a:gd name="T11" fmla="*/ 100 h 124"/>
                <a:gd name="T12" fmla="*/ 57 w 125"/>
                <a:gd name="T13" fmla="*/ 124 h 124"/>
                <a:gd name="T14" fmla="*/ 125 w 125"/>
                <a:gd name="T15" fmla="*/ 56 h 124"/>
                <a:gd name="T16" fmla="*/ 101 w 125"/>
                <a:gd name="T17" fmla="*/ 53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5" h="124">
                  <a:moveTo>
                    <a:pt x="101" y="53"/>
                  </a:moveTo>
                  <a:cubicBezTo>
                    <a:pt x="50" y="14"/>
                    <a:pt x="50" y="14"/>
                    <a:pt x="50" y="14"/>
                  </a:cubicBezTo>
                  <a:cubicBezTo>
                    <a:pt x="51" y="8"/>
                    <a:pt x="50" y="3"/>
                    <a:pt x="47" y="0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4" y="49"/>
                    <a:pt x="9" y="50"/>
                    <a:pt x="14" y="49"/>
                  </a:cubicBezTo>
                  <a:cubicBezTo>
                    <a:pt x="54" y="100"/>
                    <a:pt x="54" y="100"/>
                    <a:pt x="54" y="100"/>
                  </a:cubicBezTo>
                  <a:cubicBezTo>
                    <a:pt x="51" y="110"/>
                    <a:pt x="51" y="119"/>
                    <a:pt x="57" y="124"/>
                  </a:cubicBezTo>
                  <a:cubicBezTo>
                    <a:pt x="125" y="56"/>
                    <a:pt x="125" y="56"/>
                    <a:pt x="125" y="56"/>
                  </a:cubicBezTo>
                  <a:cubicBezTo>
                    <a:pt x="120" y="51"/>
                    <a:pt x="111" y="50"/>
                    <a:pt x="101" y="53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533381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86" name="Freeform 74"/>
            <p:cNvSpPr>
              <a:spLocks/>
            </p:cNvSpPr>
            <p:nvPr/>
          </p:nvSpPr>
          <p:spPr bwMode="auto">
            <a:xfrm>
              <a:off x="3886201" y="3171825"/>
              <a:ext cx="236538" cy="234950"/>
            </a:xfrm>
            <a:custGeom>
              <a:avLst/>
              <a:gdLst>
                <a:gd name="T0" fmla="*/ 149 w 149"/>
                <a:gd name="T1" fmla="*/ 148 h 148"/>
                <a:gd name="T2" fmla="*/ 38 w 149"/>
                <a:gd name="T3" fmla="*/ 0 h 148"/>
                <a:gd name="T4" fmla="*/ 0 w 149"/>
                <a:gd name="T5" fmla="*/ 37 h 148"/>
                <a:gd name="T6" fmla="*/ 149 w 149"/>
                <a:gd name="T7" fmla="*/ 148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9" h="148">
                  <a:moveTo>
                    <a:pt x="149" y="148"/>
                  </a:moveTo>
                  <a:lnTo>
                    <a:pt x="38" y="0"/>
                  </a:lnTo>
                  <a:lnTo>
                    <a:pt x="0" y="37"/>
                  </a:lnTo>
                  <a:lnTo>
                    <a:pt x="149" y="148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533381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</p:grpSp>
      <p:sp>
        <p:nvSpPr>
          <p:cNvPr id="27689" name="Freeform 114"/>
          <p:cNvSpPr>
            <a:spLocks noEditPoints="1"/>
          </p:cNvSpPr>
          <p:nvPr/>
        </p:nvSpPr>
        <p:spPr bwMode="auto">
          <a:xfrm>
            <a:off x="4520877" y="1732688"/>
            <a:ext cx="204643" cy="270387"/>
          </a:xfrm>
          <a:custGeom>
            <a:avLst/>
            <a:gdLst>
              <a:gd name="T0" fmla="*/ 2147483647 w 100"/>
              <a:gd name="T1" fmla="*/ 2147483647 h 132"/>
              <a:gd name="T2" fmla="*/ 2147483647 w 100"/>
              <a:gd name="T3" fmla="*/ 2147483647 h 132"/>
              <a:gd name="T4" fmla="*/ 2147483647 w 100"/>
              <a:gd name="T5" fmla="*/ 2147483647 h 132"/>
              <a:gd name="T6" fmla="*/ 2147483647 w 100"/>
              <a:gd name="T7" fmla="*/ 2147483647 h 132"/>
              <a:gd name="T8" fmla="*/ 2147483647 w 100"/>
              <a:gd name="T9" fmla="*/ 2147483647 h 132"/>
              <a:gd name="T10" fmla="*/ 2147483647 w 100"/>
              <a:gd name="T11" fmla="*/ 2147483647 h 132"/>
              <a:gd name="T12" fmla="*/ 2147483647 w 100"/>
              <a:gd name="T13" fmla="*/ 2147483647 h 132"/>
              <a:gd name="T14" fmla="*/ 2147483647 w 100"/>
              <a:gd name="T15" fmla="*/ 2147483647 h 132"/>
              <a:gd name="T16" fmla="*/ 2147483647 w 100"/>
              <a:gd name="T17" fmla="*/ 2147483647 h 132"/>
              <a:gd name="T18" fmla="*/ 2147483647 w 100"/>
              <a:gd name="T19" fmla="*/ 2147483647 h 132"/>
              <a:gd name="T20" fmla="*/ 2147483647 w 100"/>
              <a:gd name="T21" fmla="*/ 2147483647 h 132"/>
              <a:gd name="T22" fmla="*/ 2147483647 w 100"/>
              <a:gd name="T23" fmla="*/ 2147483647 h 132"/>
              <a:gd name="T24" fmla="*/ 2147483647 w 100"/>
              <a:gd name="T25" fmla="*/ 2147483647 h 132"/>
              <a:gd name="T26" fmla="*/ 2147483647 w 100"/>
              <a:gd name="T27" fmla="*/ 2147483647 h 132"/>
              <a:gd name="T28" fmla="*/ 2147483647 w 100"/>
              <a:gd name="T29" fmla="*/ 2147483647 h 132"/>
              <a:gd name="T30" fmla="*/ 2147483647 w 100"/>
              <a:gd name="T31" fmla="*/ 2147483647 h 132"/>
              <a:gd name="T32" fmla="*/ 2147483647 w 100"/>
              <a:gd name="T33" fmla="*/ 0 h 132"/>
              <a:gd name="T34" fmla="*/ 2147483647 w 100"/>
              <a:gd name="T35" fmla="*/ 2147483647 h 132"/>
              <a:gd name="T36" fmla="*/ 2147483647 w 100"/>
              <a:gd name="T37" fmla="*/ 2147483647 h 132"/>
              <a:gd name="T38" fmla="*/ 0 w 100"/>
              <a:gd name="T39" fmla="*/ 2147483647 h 132"/>
              <a:gd name="T40" fmla="*/ 0 w 100"/>
              <a:gd name="T41" fmla="*/ 2147483647 h 132"/>
              <a:gd name="T42" fmla="*/ 2147483647 w 100"/>
              <a:gd name="T43" fmla="*/ 2147483647 h 132"/>
              <a:gd name="T44" fmla="*/ 2147483647 w 100"/>
              <a:gd name="T45" fmla="*/ 2147483647 h 132"/>
              <a:gd name="T46" fmla="*/ 2147483647 w 100"/>
              <a:gd name="T47" fmla="*/ 2147483647 h 132"/>
              <a:gd name="T48" fmla="*/ 2147483647 w 100"/>
              <a:gd name="T49" fmla="*/ 2147483647 h 132"/>
              <a:gd name="T50" fmla="*/ 2147483647 w 100"/>
              <a:gd name="T51" fmla="*/ 2147483647 h 132"/>
              <a:gd name="T52" fmla="*/ 2147483647 w 100"/>
              <a:gd name="T53" fmla="*/ 2147483647 h 132"/>
              <a:gd name="T54" fmla="*/ 2147483647 w 100"/>
              <a:gd name="T55" fmla="*/ 2147483647 h 132"/>
              <a:gd name="T56" fmla="*/ 2147483647 w 100"/>
              <a:gd name="T57" fmla="*/ 2147483647 h 132"/>
              <a:gd name="T58" fmla="*/ 2147483647 w 100"/>
              <a:gd name="T59" fmla="*/ 2147483647 h 132"/>
              <a:gd name="T60" fmla="*/ 2147483647 w 100"/>
              <a:gd name="T61" fmla="*/ 2147483647 h 132"/>
              <a:gd name="T62" fmla="*/ 2147483647 w 100"/>
              <a:gd name="T63" fmla="*/ 2147483647 h 132"/>
              <a:gd name="T64" fmla="*/ 2147483647 w 100"/>
              <a:gd name="T65" fmla="*/ 2147483647 h 132"/>
              <a:gd name="T66" fmla="*/ 2147483647 w 100"/>
              <a:gd name="T67" fmla="*/ 2147483647 h 132"/>
              <a:gd name="T68" fmla="*/ 2147483647 w 100"/>
              <a:gd name="T69" fmla="*/ 2147483647 h 132"/>
              <a:gd name="T70" fmla="*/ 2147483647 w 100"/>
              <a:gd name="T71" fmla="*/ 2147483647 h 132"/>
              <a:gd name="T72" fmla="*/ 2147483647 w 100"/>
              <a:gd name="T73" fmla="*/ 2147483647 h 132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100"/>
              <a:gd name="T112" fmla="*/ 0 h 132"/>
              <a:gd name="T113" fmla="*/ 100 w 100"/>
              <a:gd name="T114" fmla="*/ 132 h 132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100" h="132">
                <a:moveTo>
                  <a:pt x="50" y="70"/>
                </a:moveTo>
                <a:cubicBezTo>
                  <a:pt x="39" y="70"/>
                  <a:pt x="30" y="79"/>
                  <a:pt x="30" y="90"/>
                </a:cubicBezTo>
                <a:cubicBezTo>
                  <a:pt x="30" y="102"/>
                  <a:pt x="39" y="111"/>
                  <a:pt x="50" y="111"/>
                </a:cubicBezTo>
                <a:cubicBezTo>
                  <a:pt x="61" y="111"/>
                  <a:pt x="70" y="102"/>
                  <a:pt x="70" y="90"/>
                </a:cubicBezTo>
                <a:cubicBezTo>
                  <a:pt x="70" y="79"/>
                  <a:pt x="61" y="70"/>
                  <a:pt x="50" y="70"/>
                </a:cubicBezTo>
                <a:close/>
                <a:moveTo>
                  <a:pt x="53" y="93"/>
                </a:moveTo>
                <a:cubicBezTo>
                  <a:pt x="53" y="102"/>
                  <a:pt x="53" y="102"/>
                  <a:pt x="53" y="102"/>
                </a:cubicBezTo>
                <a:cubicBezTo>
                  <a:pt x="53" y="104"/>
                  <a:pt x="52" y="105"/>
                  <a:pt x="50" y="105"/>
                </a:cubicBezTo>
                <a:cubicBezTo>
                  <a:pt x="48" y="105"/>
                  <a:pt x="47" y="104"/>
                  <a:pt x="47" y="102"/>
                </a:cubicBezTo>
                <a:cubicBezTo>
                  <a:pt x="47" y="93"/>
                  <a:pt x="47" y="93"/>
                  <a:pt x="47" y="93"/>
                </a:cubicBezTo>
                <a:cubicBezTo>
                  <a:pt x="44" y="91"/>
                  <a:pt x="41" y="88"/>
                  <a:pt x="41" y="84"/>
                </a:cubicBezTo>
                <a:cubicBezTo>
                  <a:pt x="41" y="80"/>
                  <a:pt x="45" y="76"/>
                  <a:pt x="50" y="76"/>
                </a:cubicBezTo>
                <a:cubicBezTo>
                  <a:pt x="55" y="76"/>
                  <a:pt x="59" y="80"/>
                  <a:pt x="59" y="84"/>
                </a:cubicBezTo>
                <a:cubicBezTo>
                  <a:pt x="59" y="88"/>
                  <a:pt x="56" y="91"/>
                  <a:pt x="53" y="93"/>
                </a:cubicBezTo>
                <a:close/>
                <a:moveTo>
                  <a:pt x="86" y="50"/>
                </a:moveTo>
                <a:cubicBezTo>
                  <a:pt x="86" y="36"/>
                  <a:pt x="86" y="36"/>
                  <a:pt x="86" y="36"/>
                </a:cubicBezTo>
                <a:cubicBezTo>
                  <a:pt x="86" y="16"/>
                  <a:pt x="70" y="0"/>
                  <a:pt x="50" y="0"/>
                </a:cubicBezTo>
                <a:cubicBezTo>
                  <a:pt x="30" y="0"/>
                  <a:pt x="14" y="16"/>
                  <a:pt x="14" y="36"/>
                </a:cubicBezTo>
                <a:cubicBezTo>
                  <a:pt x="14" y="50"/>
                  <a:pt x="14" y="50"/>
                  <a:pt x="14" y="50"/>
                </a:cubicBezTo>
                <a:cubicBezTo>
                  <a:pt x="6" y="53"/>
                  <a:pt x="0" y="60"/>
                  <a:pt x="0" y="69"/>
                </a:cubicBezTo>
                <a:cubicBezTo>
                  <a:pt x="0" y="112"/>
                  <a:pt x="0" y="112"/>
                  <a:pt x="0" y="112"/>
                </a:cubicBezTo>
                <a:cubicBezTo>
                  <a:pt x="0" y="123"/>
                  <a:pt x="9" y="132"/>
                  <a:pt x="20" y="132"/>
                </a:cubicBezTo>
                <a:cubicBezTo>
                  <a:pt x="80" y="132"/>
                  <a:pt x="80" y="132"/>
                  <a:pt x="80" y="132"/>
                </a:cubicBezTo>
                <a:cubicBezTo>
                  <a:pt x="91" y="132"/>
                  <a:pt x="100" y="123"/>
                  <a:pt x="100" y="112"/>
                </a:cubicBezTo>
                <a:cubicBezTo>
                  <a:pt x="100" y="69"/>
                  <a:pt x="100" y="69"/>
                  <a:pt x="100" y="69"/>
                </a:cubicBezTo>
                <a:cubicBezTo>
                  <a:pt x="100" y="60"/>
                  <a:pt x="94" y="53"/>
                  <a:pt x="86" y="50"/>
                </a:cubicBezTo>
                <a:close/>
                <a:moveTo>
                  <a:pt x="50" y="115"/>
                </a:moveTo>
                <a:cubicBezTo>
                  <a:pt x="36" y="115"/>
                  <a:pt x="25" y="104"/>
                  <a:pt x="25" y="90"/>
                </a:cubicBezTo>
                <a:cubicBezTo>
                  <a:pt x="25" y="77"/>
                  <a:pt x="36" y="66"/>
                  <a:pt x="50" y="66"/>
                </a:cubicBezTo>
                <a:cubicBezTo>
                  <a:pt x="64" y="66"/>
                  <a:pt x="75" y="77"/>
                  <a:pt x="75" y="90"/>
                </a:cubicBezTo>
                <a:cubicBezTo>
                  <a:pt x="75" y="104"/>
                  <a:pt x="64" y="115"/>
                  <a:pt x="50" y="115"/>
                </a:cubicBezTo>
                <a:close/>
                <a:moveTo>
                  <a:pt x="76" y="49"/>
                </a:moveTo>
                <a:cubicBezTo>
                  <a:pt x="24" y="49"/>
                  <a:pt x="24" y="49"/>
                  <a:pt x="24" y="49"/>
                </a:cubicBezTo>
                <a:cubicBezTo>
                  <a:pt x="24" y="36"/>
                  <a:pt x="24" y="36"/>
                  <a:pt x="24" y="36"/>
                </a:cubicBezTo>
                <a:cubicBezTo>
                  <a:pt x="24" y="22"/>
                  <a:pt x="36" y="11"/>
                  <a:pt x="50" y="11"/>
                </a:cubicBezTo>
                <a:cubicBezTo>
                  <a:pt x="64" y="11"/>
                  <a:pt x="76" y="22"/>
                  <a:pt x="76" y="36"/>
                </a:cubicBezTo>
                <a:lnTo>
                  <a:pt x="76" y="4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533381" eaLnBrk="0" hangingPunct="0"/>
            <a:endParaRPr lang="zh-CN" altLang="en-US" sz="1050">
              <a:solidFill>
                <a:prstClr val="black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61" name="组合 14">
            <a:extLst>
              <a:ext uri="{FF2B5EF4-FFF2-40B4-BE49-F238E27FC236}">
                <a16:creationId xmlns:a16="http://schemas.microsoft.com/office/drawing/2014/main" id="{ECD03BC3-EA4A-456F-A69C-C0828EB9B325}"/>
              </a:ext>
            </a:extLst>
          </p:cNvPr>
          <p:cNvGrpSpPr>
            <a:grpSpLocks/>
          </p:cNvGrpSpPr>
          <p:nvPr/>
        </p:nvGrpSpPr>
        <p:grpSpPr bwMode="auto">
          <a:xfrm flipV="1">
            <a:off x="0" y="4788854"/>
            <a:ext cx="600036" cy="600036"/>
            <a:chOff x="0" y="0"/>
            <a:chExt cx="3600450" cy="3600450"/>
          </a:xfrm>
        </p:grpSpPr>
        <p:sp>
          <p:nvSpPr>
            <p:cNvPr id="68" name="直角三角形 67">
              <a:extLst>
                <a:ext uri="{FF2B5EF4-FFF2-40B4-BE49-F238E27FC236}">
                  <a16:creationId xmlns:a16="http://schemas.microsoft.com/office/drawing/2014/main" id="{729C28A8-A5C4-4797-A0D4-CAA6C30C3F6F}"/>
                </a:ext>
              </a:extLst>
            </p:cNvPr>
            <p:cNvSpPr/>
            <p:nvPr/>
          </p:nvSpPr>
          <p:spPr>
            <a:xfrm rot="5400000">
              <a:off x="0" y="0"/>
              <a:ext cx="3600450" cy="3600450"/>
            </a:xfrm>
            <a:prstGeom prst="rtTriangle">
              <a:avLst/>
            </a:prstGeom>
            <a:solidFill>
              <a:srgbClr val="D7D8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533381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5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71" name="直角三角形 70">
              <a:extLst>
                <a:ext uri="{FF2B5EF4-FFF2-40B4-BE49-F238E27FC236}">
                  <a16:creationId xmlns:a16="http://schemas.microsoft.com/office/drawing/2014/main" id="{91E1F642-8C39-4160-8E73-DD6A6537DE93}"/>
                </a:ext>
              </a:extLst>
            </p:cNvPr>
            <p:cNvSpPr/>
            <p:nvPr/>
          </p:nvSpPr>
          <p:spPr>
            <a:xfrm rot="5400000">
              <a:off x="4" y="0"/>
              <a:ext cx="2972592" cy="2972596"/>
            </a:xfrm>
            <a:prstGeom prst="rtTriangle">
              <a:avLst/>
            </a:prstGeom>
            <a:solidFill>
              <a:srgbClr val="1570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533381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50" dirty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74" name="组合 3">
            <a:extLst>
              <a:ext uri="{FF2B5EF4-FFF2-40B4-BE49-F238E27FC236}">
                <a16:creationId xmlns:a16="http://schemas.microsoft.com/office/drawing/2014/main" id="{FE719BC6-D74D-4DD2-8E7C-75A9520E3960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6611976" y="0"/>
            <a:ext cx="588924" cy="588924"/>
            <a:chOff x="0" y="0"/>
            <a:chExt cx="3600450" cy="3600450"/>
          </a:xfrm>
        </p:grpSpPr>
        <p:sp>
          <p:nvSpPr>
            <p:cNvPr id="77" name="直角三角形 76">
              <a:extLst>
                <a:ext uri="{FF2B5EF4-FFF2-40B4-BE49-F238E27FC236}">
                  <a16:creationId xmlns:a16="http://schemas.microsoft.com/office/drawing/2014/main" id="{5EC2EB14-FDDE-44E2-8270-2B41DE9A0FA8}"/>
                </a:ext>
              </a:extLst>
            </p:cNvPr>
            <p:cNvSpPr/>
            <p:nvPr/>
          </p:nvSpPr>
          <p:spPr>
            <a:xfrm rot="5400000">
              <a:off x="0" y="0"/>
              <a:ext cx="3600450" cy="3600450"/>
            </a:xfrm>
            <a:prstGeom prst="rtTriangle">
              <a:avLst/>
            </a:prstGeom>
            <a:solidFill>
              <a:srgbClr val="D7D8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533381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5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80" name="直角三角形 79">
              <a:extLst>
                <a:ext uri="{FF2B5EF4-FFF2-40B4-BE49-F238E27FC236}">
                  <a16:creationId xmlns:a16="http://schemas.microsoft.com/office/drawing/2014/main" id="{A2D8D2B0-47A7-49B9-8770-576F1129FC03}"/>
                </a:ext>
              </a:extLst>
            </p:cNvPr>
            <p:cNvSpPr/>
            <p:nvPr/>
          </p:nvSpPr>
          <p:spPr>
            <a:xfrm rot="5400000">
              <a:off x="-4" y="0"/>
              <a:ext cx="2972071" cy="2972068"/>
            </a:xfrm>
            <a:prstGeom prst="rtTriangle">
              <a:avLst/>
            </a:prstGeom>
            <a:solidFill>
              <a:srgbClr val="1570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533381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5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</p:grpSp>
      <p:graphicFrame>
        <p:nvGraphicFramePr>
          <p:cNvPr id="2" name="图示 1"/>
          <p:cNvGraphicFramePr/>
          <p:nvPr>
            <p:extLst>
              <p:ext uri="{D42A27DB-BD31-4B8C-83A1-F6EECF244321}">
                <p14:modId xmlns:p14="http://schemas.microsoft.com/office/powerpoint/2010/main" val="3180776104"/>
              </p:ext>
            </p:extLst>
          </p:nvPr>
        </p:nvGraphicFramePr>
        <p:xfrm>
          <a:off x="340137" y="1188169"/>
          <a:ext cx="3652170" cy="24347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84" name="图示 83"/>
          <p:cNvGraphicFramePr/>
          <p:nvPr>
            <p:extLst>
              <p:ext uri="{D42A27DB-BD31-4B8C-83A1-F6EECF244321}">
                <p14:modId xmlns:p14="http://schemas.microsoft.com/office/powerpoint/2010/main" val="940148718"/>
              </p:ext>
            </p:extLst>
          </p:nvPr>
        </p:nvGraphicFramePr>
        <p:xfrm>
          <a:off x="3401081" y="1188169"/>
          <a:ext cx="3652170" cy="24347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3" name="左右箭头 2"/>
          <p:cNvSpPr/>
          <p:nvPr/>
        </p:nvSpPr>
        <p:spPr>
          <a:xfrm>
            <a:off x="3269573" y="2463572"/>
            <a:ext cx="892967" cy="360600"/>
          </a:xfrm>
          <a:prstGeom prst="leftRightArrow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文本框 86"/>
          <p:cNvSpPr txBox="1"/>
          <p:nvPr/>
        </p:nvSpPr>
        <p:spPr>
          <a:xfrm>
            <a:off x="1923717" y="4412287"/>
            <a:ext cx="34606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机械为骨，电气为脉，程序为魂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47254499"/>
      </p:ext>
    </p:extLst>
  </p:cSld>
  <p:clrMapOvr>
    <a:masterClrMapping/>
  </p:clrMapOvr>
  <p:transition spd="med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4" grpId="0">
        <p:bldAsOne/>
      </p:bldGraphic>
      <p:bldP spid="3" grpId="0" animBg="1"/>
      <p:bldP spid="8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179" name="组合 14"/>
          <p:cNvGrpSpPr>
            <a:grpSpLocks/>
          </p:cNvGrpSpPr>
          <p:nvPr/>
        </p:nvGrpSpPr>
        <p:grpSpPr bwMode="auto">
          <a:xfrm flipV="1">
            <a:off x="-6386" y="4785686"/>
            <a:ext cx="600036" cy="600036"/>
            <a:chOff x="0" y="0"/>
            <a:chExt cx="3600450" cy="3600450"/>
          </a:xfrm>
        </p:grpSpPr>
        <p:sp>
          <p:nvSpPr>
            <p:cNvPr id="16" name="直角三角形 15"/>
            <p:cNvSpPr/>
            <p:nvPr/>
          </p:nvSpPr>
          <p:spPr>
            <a:xfrm rot="5400000">
              <a:off x="0" y="0"/>
              <a:ext cx="3600450" cy="3600450"/>
            </a:xfrm>
            <a:prstGeom prst="rtTriangle">
              <a:avLst/>
            </a:prstGeom>
            <a:solidFill>
              <a:srgbClr val="D7D8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533381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5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17" name="直角三角形 16"/>
            <p:cNvSpPr/>
            <p:nvPr/>
          </p:nvSpPr>
          <p:spPr>
            <a:xfrm rot="5400000">
              <a:off x="4" y="0"/>
              <a:ext cx="2972592" cy="2972596"/>
            </a:xfrm>
            <a:prstGeom prst="rtTriangle">
              <a:avLst/>
            </a:prstGeom>
            <a:solidFill>
              <a:srgbClr val="1570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533381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5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3" name="组合 3">
            <a:extLst>
              <a:ext uri="{FF2B5EF4-FFF2-40B4-BE49-F238E27FC236}">
                <a16:creationId xmlns:a16="http://schemas.microsoft.com/office/drawing/2014/main" id="{AA99E948-9E3C-4C28-998B-1F65DCA6AB02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6611976" y="0"/>
            <a:ext cx="588924" cy="588924"/>
            <a:chOff x="0" y="0"/>
            <a:chExt cx="3600450" cy="3600450"/>
          </a:xfrm>
        </p:grpSpPr>
        <p:sp>
          <p:nvSpPr>
            <p:cNvPr id="24" name="直角三角形 23">
              <a:extLst>
                <a:ext uri="{FF2B5EF4-FFF2-40B4-BE49-F238E27FC236}">
                  <a16:creationId xmlns:a16="http://schemas.microsoft.com/office/drawing/2014/main" id="{7B97D8A2-2BDF-49B5-B0E5-AD3E6A62A311}"/>
                </a:ext>
              </a:extLst>
            </p:cNvPr>
            <p:cNvSpPr/>
            <p:nvPr/>
          </p:nvSpPr>
          <p:spPr>
            <a:xfrm rot="5400000">
              <a:off x="0" y="0"/>
              <a:ext cx="3600450" cy="3600450"/>
            </a:xfrm>
            <a:prstGeom prst="rtTriangle">
              <a:avLst/>
            </a:prstGeom>
            <a:solidFill>
              <a:srgbClr val="D7D8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533381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5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25" name="直角三角形 24">
              <a:extLst>
                <a:ext uri="{FF2B5EF4-FFF2-40B4-BE49-F238E27FC236}">
                  <a16:creationId xmlns:a16="http://schemas.microsoft.com/office/drawing/2014/main" id="{4BA3FE72-F95F-4044-8C7B-50B8EFF40A4E}"/>
                </a:ext>
              </a:extLst>
            </p:cNvPr>
            <p:cNvSpPr/>
            <p:nvPr/>
          </p:nvSpPr>
          <p:spPr>
            <a:xfrm rot="5400000">
              <a:off x="-4" y="0"/>
              <a:ext cx="2972071" cy="2972068"/>
            </a:xfrm>
            <a:prstGeom prst="rtTriangle">
              <a:avLst/>
            </a:prstGeom>
            <a:solidFill>
              <a:srgbClr val="1570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533381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5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</p:grpSp>
      <p:sp>
        <p:nvSpPr>
          <p:cNvPr id="19" name="文本框 18"/>
          <p:cNvSpPr txBox="1"/>
          <p:nvPr/>
        </p:nvSpPr>
        <p:spPr>
          <a:xfrm>
            <a:off x="587652" y="2003072"/>
            <a:ext cx="31650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机械结构决定了机器人的上限</a:t>
            </a:r>
            <a:endParaRPr lang="en-US" altLang="zh-CN" dirty="0"/>
          </a:p>
          <a:p>
            <a:endParaRPr lang="en-US" altLang="zh-CN" dirty="0" smtClean="0"/>
          </a:p>
          <a:p>
            <a:r>
              <a:rPr lang="zh-CN" altLang="en-US" dirty="0" smtClean="0"/>
              <a:t>电</a:t>
            </a:r>
            <a:r>
              <a:rPr lang="zh-CN" altLang="en-US" dirty="0"/>
              <a:t>控，则决定了机器人能</a:t>
            </a:r>
            <a:r>
              <a:rPr lang="zh-CN" altLang="en-US" dirty="0" smtClean="0"/>
              <a:t>否达到</a:t>
            </a:r>
            <a:r>
              <a:rPr lang="zh-CN" altLang="en-US" dirty="0"/>
              <a:t>那个上限</a:t>
            </a:r>
            <a:endParaRPr lang="en-US" altLang="zh-CN" dirty="0"/>
          </a:p>
        </p:txBody>
      </p:sp>
      <p:sp>
        <p:nvSpPr>
          <p:cNvPr id="2" name="矩形 1"/>
          <p:cNvSpPr/>
          <p:nvPr/>
        </p:nvSpPr>
        <p:spPr>
          <a:xfrm>
            <a:off x="3643478" y="3993540"/>
            <a:ext cx="34804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机械为骨，电气为脉，程序为</a:t>
            </a:r>
            <a:r>
              <a:rPr lang="zh-CN" altLang="en-US" dirty="0" smtClean="0"/>
              <a:t>魂</a:t>
            </a:r>
            <a:endParaRPr lang="zh-CN" altLang="en-US" dirty="0"/>
          </a:p>
        </p:txBody>
      </p:sp>
      <p:grpSp>
        <p:nvGrpSpPr>
          <p:cNvPr id="10" name="组合 9"/>
          <p:cNvGrpSpPr/>
          <p:nvPr/>
        </p:nvGrpSpPr>
        <p:grpSpPr>
          <a:xfrm>
            <a:off x="3861195" y="972890"/>
            <a:ext cx="3045243" cy="2787700"/>
            <a:chOff x="2299853" y="1163781"/>
            <a:chExt cx="6687129" cy="4973787"/>
          </a:xfrm>
        </p:grpSpPr>
        <p:sp>
          <p:nvSpPr>
            <p:cNvPr id="11" name="等腰三角形 10"/>
            <p:cNvSpPr/>
            <p:nvPr/>
          </p:nvSpPr>
          <p:spPr>
            <a:xfrm>
              <a:off x="4411070" y="1163781"/>
              <a:ext cx="2464159" cy="1838040"/>
            </a:xfrm>
            <a:prstGeom prst="triangle">
              <a:avLst/>
            </a:prstGeom>
            <a:solidFill>
              <a:schemeClr val="accent4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梯形 11"/>
            <p:cNvSpPr/>
            <p:nvPr/>
          </p:nvSpPr>
          <p:spPr>
            <a:xfrm>
              <a:off x="2299853" y="4359566"/>
              <a:ext cx="6687129" cy="1778002"/>
            </a:xfrm>
            <a:prstGeom prst="trapezoid">
              <a:avLst>
                <a:gd name="adj" fmla="val 56236"/>
              </a:avLst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梯形 12"/>
            <p:cNvSpPr/>
            <p:nvPr/>
          </p:nvSpPr>
          <p:spPr>
            <a:xfrm>
              <a:off x="3543389" y="3001821"/>
              <a:ext cx="4211782" cy="1357745"/>
            </a:xfrm>
            <a:prstGeom prst="trapezoid">
              <a:avLst>
                <a:gd name="adj" fmla="val 52209"/>
              </a:avLst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4" name="文本框 13"/>
          <p:cNvSpPr txBox="1"/>
          <p:nvPr/>
        </p:nvSpPr>
        <p:spPr>
          <a:xfrm>
            <a:off x="4301508" y="3033254"/>
            <a:ext cx="20706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/>
              <a:t>机械、结构</a:t>
            </a:r>
            <a:endParaRPr lang="zh-CN" altLang="en-US" sz="2800" b="1" dirty="0"/>
          </a:p>
        </p:txBody>
      </p:sp>
      <p:sp>
        <p:nvSpPr>
          <p:cNvPr id="15" name="文本框 14"/>
          <p:cNvSpPr txBox="1"/>
          <p:nvPr/>
        </p:nvSpPr>
        <p:spPr>
          <a:xfrm>
            <a:off x="4654103" y="2206159"/>
            <a:ext cx="14591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/>
              <a:t>电路气路</a:t>
            </a:r>
            <a:endParaRPr lang="zh-CN" altLang="en-US" sz="2400" b="1" dirty="0"/>
          </a:p>
        </p:txBody>
      </p:sp>
      <p:sp>
        <p:nvSpPr>
          <p:cNvPr id="18" name="文本框 17"/>
          <p:cNvSpPr txBox="1"/>
          <p:nvPr/>
        </p:nvSpPr>
        <p:spPr>
          <a:xfrm>
            <a:off x="5021668" y="1514371"/>
            <a:ext cx="7667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/>
              <a:t>程序</a:t>
            </a:r>
            <a:endParaRPr lang="zh-CN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4009488834"/>
      </p:ext>
    </p:extLst>
  </p:cSld>
  <p:clrMapOvr>
    <a:masterClrMapping/>
  </p:clrMapOvr>
  <p:transition spd="med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179" name="组合 14"/>
          <p:cNvGrpSpPr>
            <a:grpSpLocks/>
          </p:cNvGrpSpPr>
          <p:nvPr/>
        </p:nvGrpSpPr>
        <p:grpSpPr bwMode="auto">
          <a:xfrm flipV="1">
            <a:off x="-6386" y="4785686"/>
            <a:ext cx="600036" cy="600036"/>
            <a:chOff x="0" y="0"/>
            <a:chExt cx="3600450" cy="3600450"/>
          </a:xfrm>
        </p:grpSpPr>
        <p:sp>
          <p:nvSpPr>
            <p:cNvPr id="16" name="直角三角形 15"/>
            <p:cNvSpPr/>
            <p:nvPr/>
          </p:nvSpPr>
          <p:spPr>
            <a:xfrm rot="5400000">
              <a:off x="0" y="0"/>
              <a:ext cx="3600450" cy="3600450"/>
            </a:xfrm>
            <a:prstGeom prst="rtTriangle">
              <a:avLst/>
            </a:prstGeom>
            <a:solidFill>
              <a:srgbClr val="D7D8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533381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5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17" name="直角三角形 16"/>
            <p:cNvSpPr/>
            <p:nvPr/>
          </p:nvSpPr>
          <p:spPr>
            <a:xfrm rot="5400000">
              <a:off x="4" y="0"/>
              <a:ext cx="2972592" cy="2972596"/>
            </a:xfrm>
            <a:prstGeom prst="rtTriangle">
              <a:avLst/>
            </a:prstGeom>
            <a:solidFill>
              <a:srgbClr val="1570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533381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5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3" name="组合 3">
            <a:extLst>
              <a:ext uri="{FF2B5EF4-FFF2-40B4-BE49-F238E27FC236}">
                <a16:creationId xmlns:a16="http://schemas.microsoft.com/office/drawing/2014/main" id="{AA99E948-9E3C-4C28-998B-1F65DCA6AB02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6611976" y="0"/>
            <a:ext cx="588924" cy="588924"/>
            <a:chOff x="0" y="0"/>
            <a:chExt cx="3600450" cy="3600450"/>
          </a:xfrm>
        </p:grpSpPr>
        <p:sp>
          <p:nvSpPr>
            <p:cNvPr id="24" name="直角三角形 23">
              <a:extLst>
                <a:ext uri="{FF2B5EF4-FFF2-40B4-BE49-F238E27FC236}">
                  <a16:creationId xmlns:a16="http://schemas.microsoft.com/office/drawing/2014/main" id="{7B97D8A2-2BDF-49B5-B0E5-AD3E6A62A311}"/>
                </a:ext>
              </a:extLst>
            </p:cNvPr>
            <p:cNvSpPr/>
            <p:nvPr/>
          </p:nvSpPr>
          <p:spPr>
            <a:xfrm rot="5400000">
              <a:off x="0" y="0"/>
              <a:ext cx="3600450" cy="3600450"/>
            </a:xfrm>
            <a:prstGeom prst="rtTriangle">
              <a:avLst/>
            </a:prstGeom>
            <a:solidFill>
              <a:srgbClr val="D7D8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533381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5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25" name="直角三角形 24">
              <a:extLst>
                <a:ext uri="{FF2B5EF4-FFF2-40B4-BE49-F238E27FC236}">
                  <a16:creationId xmlns:a16="http://schemas.microsoft.com/office/drawing/2014/main" id="{4BA3FE72-F95F-4044-8C7B-50B8EFF40A4E}"/>
                </a:ext>
              </a:extLst>
            </p:cNvPr>
            <p:cNvSpPr/>
            <p:nvPr/>
          </p:nvSpPr>
          <p:spPr>
            <a:xfrm rot="5400000">
              <a:off x="-4" y="0"/>
              <a:ext cx="2972071" cy="2972068"/>
            </a:xfrm>
            <a:prstGeom prst="rtTriangle">
              <a:avLst/>
            </a:prstGeom>
            <a:solidFill>
              <a:srgbClr val="1570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533381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5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</p:grpSp>
      <p:pic>
        <p:nvPicPr>
          <p:cNvPr id="13" name="图片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90390" y="1329877"/>
            <a:ext cx="3442532" cy="2295021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9472" y="760114"/>
            <a:ext cx="2892504" cy="3442533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8162" y="4356521"/>
            <a:ext cx="19442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/>
              <a:t>舞盘雅乐</a:t>
            </a:r>
            <a:r>
              <a:rPr lang="en-US" altLang="zh-CN" sz="1600" dirty="0" smtClean="0"/>
              <a:t>-</a:t>
            </a:r>
            <a:r>
              <a:rPr lang="zh-CN" altLang="en-US" sz="1600" dirty="0"/>
              <a:t>东北</a:t>
            </a:r>
            <a:r>
              <a:rPr lang="zh-CN" altLang="en-US" sz="1600" dirty="0" smtClean="0"/>
              <a:t>大</a:t>
            </a:r>
            <a:r>
              <a:rPr lang="zh-CN" altLang="en-US" sz="1600" dirty="0"/>
              <a:t>学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3881692" y="4352915"/>
            <a:ext cx="28654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舞</a:t>
            </a:r>
            <a:r>
              <a:rPr lang="zh-CN" altLang="en-US" sz="1600" dirty="0" smtClean="0"/>
              <a:t>盘雅乐</a:t>
            </a:r>
            <a:r>
              <a:rPr lang="en-US" altLang="zh-CN" sz="1600" dirty="0" smtClean="0"/>
              <a:t>-</a:t>
            </a:r>
            <a:r>
              <a:rPr lang="zh-CN" altLang="en-US" sz="1600" dirty="0" smtClean="0"/>
              <a:t>东北大学（图纸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53990511"/>
      </p:ext>
    </p:extLst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179" name="组合 14"/>
          <p:cNvGrpSpPr>
            <a:grpSpLocks/>
          </p:cNvGrpSpPr>
          <p:nvPr/>
        </p:nvGrpSpPr>
        <p:grpSpPr bwMode="auto">
          <a:xfrm flipV="1">
            <a:off x="-6386" y="4785686"/>
            <a:ext cx="600036" cy="600036"/>
            <a:chOff x="0" y="0"/>
            <a:chExt cx="3600450" cy="3600450"/>
          </a:xfrm>
        </p:grpSpPr>
        <p:sp>
          <p:nvSpPr>
            <p:cNvPr id="16" name="直角三角形 15"/>
            <p:cNvSpPr/>
            <p:nvPr/>
          </p:nvSpPr>
          <p:spPr>
            <a:xfrm rot="5400000">
              <a:off x="0" y="0"/>
              <a:ext cx="3600450" cy="3600450"/>
            </a:xfrm>
            <a:prstGeom prst="rtTriangle">
              <a:avLst/>
            </a:prstGeom>
            <a:solidFill>
              <a:srgbClr val="D7D8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533381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5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17" name="直角三角形 16"/>
            <p:cNvSpPr/>
            <p:nvPr/>
          </p:nvSpPr>
          <p:spPr>
            <a:xfrm rot="5400000">
              <a:off x="4" y="0"/>
              <a:ext cx="2972592" cy="2972596"/>
            </a:xfrm>
            <a:prstGeom prst="rtTriangle">
              <a:avLst/>
            </a:prstGeom>
            <a:solidFill>
              <a:srgbClr val="1570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533381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5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3" name="组合 3">
            <a:extLst>
              <a:ext uri="{FF2B5EF4-FFF2-40B4-BE49-F238E27FC236}">
                <a16:creationId xmlns:a16="http://schemas.microsoft.com/office/drawing/2014/main" id="{AA99E948-9E3C-4C28-998B-1F65DCA6AB02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6611976" y="0"/>
            <a:ext cx="588924" cy="588924"/>
            <a:chOff x="0" y="0"/>
            <a:chExt cx="3600450" cy="3600450"/>
          </a:xfrm>
        </p:grpSpPr>
        <p:sp>
          <p:nvSpPr>
            <p:cNvPr id="24" name="直角三角形 23">
              <a:extLst>
                <a:ext uri="{FF2B5EF4-FFF2-40B4-BE49-F238E27FC236}">
                  <a16:creationId xmlns:a16="http://schemas.microsoft.com/office/drawing/2014/main" id="{7B97D8A2-2BDF-49B5-B0E5-AD3E6A62A311}"/>
                </a:ext>
              </a:extLst>
            </p:cNvPr>
            <p:cNvSpPr/>
            <p:nvPr/>
          </p:nvSpPr>
          <p:spPr>
            <a:xfrm rot="5400000">
              <a:off x="0" y="0"/>
              <a:ext cx="3600450" cy="3600450"/>
            </a:xfrm>
            <a:prstGeom prst="rtTriangle">
              <a:avLst/>
            </a:prstGeom>
            <a:solidFill>
              <a:srgbClr val="D7D8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533381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5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25" name="直角三角形 24">
              <a:extLst>
                <a:ext uri="{FF2B5EF4-FFF2-40B4-BE49-F238E27FC236}">
                  <a16:creationId xmlns:a16="http://schemas.microsoft.com/office/drawing/2014/main" id="{4BA3FE72-F95F-4044-8C7B-50B8EFF40A4E}"/>
                </a:ext>
              </a:extLst>
            </p:cNvPr>
            <p:cNvSpPr/>
            <p:nvPr/>
          </p:nvSpPr>
          <p:spPr>
            <a:xfrm rot="5400000">
              <a:off x="-4" y="0"/>
              <a:ext cx="2972071" cy="2972068"/>
            </a:xfrm>
            <a:prstGeom prst="rtTriangle">
              <a:avLst/>
            </a:prstGeom>
            <a:solidFill>
              <a:srgbClr val="1570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533381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5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</p:grpSp>
      <p:sp>
        <p:nvSpPr>
          <p:cNvPr id="10" name="标题 1"/>
          <p:cNvSpPr txBox="1">
            <a:spLocks/>
          </p:cNvSpPr>
          <p:nvPr/>
        </p:nvSpPr>
        <p:spPr>
          <a:xfrm>
            <a:off x="-1512118" y="2124273"/>
            <a:ext cx="10515600" cy="1325563"/>
          </a:xfrm>
          <a:prstGeom prst="rect">
            <a:avLst/>
          </a:prstGeom>
        </p:spPr>
        <p:txBody>
          <a:bodyPr/>
          <a:lstStyle>
            <a:lvl1pPr algn="l" defTabSz="7200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6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</a:pPr>
            <a:r>
              <a:rPr lang="zh-CN" altLang="en-US" dirty="0" smtClean="0"/>
              <a:t>机器人队还干什么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82027223"/>
      </p:ext>
    </p:extLst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179" name="组合 14"/>
          <p:cNvGrpSpPr>
            <a:grpSpLocks/>
          </p:cNvGrpSpPr>
          <p:nvPr/>
        </p:nvGrpSpPr>
        <p:grpSpPr bwMode="auto">
          <a:xfrm flipV="1">
            <a:off x="-6386" y="4785686"/>
            <a:ext cx="600036" cy="600036"/>
            <a:chOff x="0" y="0"/>
            <a:chExt cx="3600450" cy="3600450"/>
          </a:xfrm>
        </p:grpSpPr>
        <p:sp>
          <p:nvSpPr>
            <p:cNvPr id="16" name="直角三角形 15"/>
            <p:cNvSpPr/>
            <p:nvPr/>
          </p:nvSpPr>
          <p:spPr>
            <a:xfrm rot="5400000">
              <a:off x="0" y="0"/>
              <a:ext cx="3600450" cy="3600450"/>
            </a:xfrm>
            <a:prstGeom prst="rtTriangle">
              <a:avLst/>
            </a:prstGeom>
            <a:solidFill>
              <a:srgbClr val="D7D8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533381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5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17" name="直角三角形 16"/>
            <p:cNvSpPr/>
            <p:nvPr/>
          </p:nvSpPr>
          <p:spPr>
            <a:xfrm rot="5400000">
              <a:off x="4" y="0"/>
              <a:ext cx="2972592" cy="2972596"/>
            </a:xfrm>
            <a:prstGeom prst="rtTriangle">
              <a:avLst/>
            </a:prstGeom>
            <a:solidFill>
              <a:srgbClr val="1570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533381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5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3" name="组合 3">
            <a:extLst>
              <a:ext uri="{FF2B5EF4-FFF2-40B4-BE49-F238E27FC236}">
                <a16:creationId xmlns:a16="http://schemas.microsoft.com/office/drawing/2014/main" id="{AA99E948-9E3C-4C28-998B-1F65DCA6AB02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6611976" y="0"/>
            <a:ext cx="588924" cy="588924"/>
            <a:chOff x="0" y="0"/>
            <a:chExt cx="3600450" cy="3600450"/>
          </a:xfrm>
        </p:grpSpPr>
        <p:sp>
          <p:nvSpPr>
            <p:cNvPr id="24" name="直角三角形 23">
              <a:extLst>
                <a:ext uri="{FF2B5EF4-FFF2-40B4-BE49-F238E27FC236}">
                  <a16:creationId xmlns:a16="http://schemas.microsoft.com/office/drawing/2014/main" id="{7B97D8A2-2BDF-49B5-B0E5-AD3E6A62A311}"/>
                </a:ext>
              </a:extLst>
            </p:cNvPr>
            <p:cNvSpPr/>
            <p:nvPr/>
          </p:nvSpPr>
          <p:spPr>
            <a:xfrm rot="5400000">
              <a:off x="0" y="0"/>
              <a:ext cx="3600450" cy="3600450"/>
            </a:xfrm>
            <a:prstGeom prst="rtTriangle">
              <a:avLst/>
            </a:prstGeom>
            <a:solidFill>
              <a:srgbClr val="D7D8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533381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5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25" name="直角三角形 24">
              <a:extLst>
                <a:ext uri="{FF2B5EF4-FFF2-40B4-BE49-F238E27FC236}">
                  <a16:creationId xmlns:a16="http://schemas.microsoft.com/office/drawing/2014/main" id="{4BA3FE72-F95F-4044-8C7B-50B8EFF40A4E}"/>
                </a:ext>
              </a:extLst>
            </p:cNvPr>
            <p:cNvSpPr/>
            <p:nvPr/>
          </p:nvSpPr>
          <p:spPr>
            <a:xfrm rot="5400000">
              <a:off x="-4" y="0"/>
              <a:ext cx="2972071" cy="2972068"/>
            </a:xfrm>
            <a:prstGeom prst="rtTriangle">
              <a:avLst/>
            </a:prstGeom>
            <a:solidFill>
              <a:srgbClr val="1570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533381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5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653319" y="972145"/>
            <a:ext cx="6217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以比</a:t>
            </a:r>
            <a:r>
              <a:rPr lang="zh-CN" altLang="en-US" dirty="0" smtClean="0"/>
              <a:t>赛为核心的同时，探索着新事物：</a:t>
            </a:r>
            <a:endParaRPr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631422" y="2069147"/>
            <a:ext cx="22489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/>
              <a:t>例如：开</a:t>
            </a:r>
            <a:r>
              <a:rPr lang="zh-CN" altLang="en-US" sz="1600" dirty="0" smtClean="0"/>
              <a:t>发磁编码器</a:t>
            </a:r>
            <a:endParaRPr lang="zh-CN" altLang="en-US" sz="1600" dirty="0"/>
          </a:p>
        </p:txBody>
      </p:sp>
      <p:sp>
        <p:nvSpPr>
          <p:cNvPr id="12" name="文本框 11"/>
          <p:cNvSpPr txBox="1"/>
          <p:nvPr/>
        </p:nvSpPr>
        <p:spPr>
          <a:xfrm>
            <a:off x="627516" y="2853786"/>
            <a:ext cx="48814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/>
              <a:t>例如：设计开发属于自己的电机驱动卡</a:t>
            </a:r>
            <a:endParaRPr lang="zh-CN" altLang="en-US" sz="1600" dirty="0"/>
          </a:p>
        </p:txBody>
      </p:sp>
      <p:sp>
        <p:nvSpPr>
          <p:cNvPr id="15" name="文本框 14"/>
          <p:cNvSpPr txBox="1"/>
          <p:nvPr/>
        </p:nvSpPr>
        <p:spPr>
          <a:xfrm>
            <a:off x="1330971" y="4818605"/>
            <a:ext cx="17372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/>
              <a:t>第</a:t>
            </a:r>
            <a:r>
              <a:rPr lang="en-US" altLang="zh-CN" sz="1200" dirty="0" smtClean="0"/>
              <a:t>16</a:t>
            </a:r>
            <a:r>
              <a:rPr lang="zh-CN" altLang="en-US" sz="1200" dirty="0" smtClean="0"/>
              <a:t>届队员完成开发</a:t>
            </a:r>
            <a:endParaRPr lang="zh-CN" altLang="en-US" sz="1200" dirty="0"/>
          </a:p>
        </p:txBody>
      </p:sp>
      <p:sp>
        <p:nvSpPr>
          <p:cNvPr id="18" name="文本框 17"/>
          <p:cNvSpPr txBox="1"/>
          <p:nvPr/>
        </p:nvSpPr>
        <p:spPr>
          <a:xfrm>
            <a:off x="4366687" y="4810518"/>
            <a:ext cx="23565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/>
              <a:t>第</a:t>
            </a:r>
            <a:r>
              <a:rPr lang="en-US" altLang="zh-CN" sz="1200" dirty="0" smtClean="0"/>
              <a:t>17</a:t>
            </a:r>
            <a:r>
              <a:rPr lang="zh-CN" altLang="en-US" sz="1200" dirty="0" smtClean="0"/>
              <a:t>届队员完成改进和功能添加</a:t>
            </a:r>
            <a:endParaRPr lang="zh-CN" altLang="en-US" sz="1200" dirty="0"/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58" t="14004" r="14391" b="5594"/>
          <a:stretch/>
        </p:blipFill>
        <p:spPr>
          <a:xfrm>
            <a:off x="4615771" y="3432674"/>
            <a:ext cx="1786469" cy="1328413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7" t="19943" r="20755" b="15547"/>
          <a:stretch/>
        </p:blipFill>
        <p:spPr>
          <a:xfrm>
            <a:off x="1152178" y="3465594"/>
            <a:ext cx="1728193" cy="1320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777940"/>
      </p:ext>
    </p:extLst>
  </p:cSld>
  <p:clrMapOvr>
    <a:masterClrMapping/>
  </p:clrMapOvr>
  <p:transition spd="med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5" grpId="0"/>
      <p:bldP spid="1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179" name="组合 14"/>
          <p:cNvGrpSpPr>
            <a:grpSpLocks/>
          </p:cNvGrpSpPr>
          <p:nvPr/>
        </p:nvGrpSpPr>
        <p:grpSpPr bwMode="auto">
          <a:xfrm flipV="1">
            <a:off x="-6386" y="4785686"/>
            <a:ext cx="600036" cy="600036"/>
            <a:chOff x="0" y="0"/>
            <a:chExt cx="3600450" cy="3600450"/>
          </a:xfrm>
        </p:grpSpPr>
        <p:sp>
          <p:nvSpPr>
            <p:cNvPr id="16" name="直角三角形 15"/>
            <p:cNvSpPr/>
            <p:nvPr/>
          </p:nvSpPr>
          <p:spPr>
            <a:xfrm rot="5400000">
              <a:off x="0" y="0"/>
              <a:ext cx="3600450" cy="3600450"/>
            </a:xfrm>
            <a:prstGeom prst="rtTriangle">
              <a:avLst/>
            </a:prstGeom>
            <a:solidFill>
              <a:srgbClr val="D7D8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533381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5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17" name="直角三角形 16"/>
            <p:cNvSpPr/>
            <p:nvPr/>
          </p:nvSpPr>
          <p:spPr>
            <a:xfrm rot="5400000">
              <a:off x="4" y="0"/>
              <a:ext cx="2972592" cy="2972596"/>
            </a:xfrm>
            <a:prstGeom prst="rtTriangle">
              <a:avLst/>
            </a:prstGeom>
            <a:solidFill>
              <a:srgbClr val="1570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533381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5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3" name="组合 3">
            <a:extLst>
              <a:ext uri="{FF2B5EF4-FFF2-40B4-BE49-F238E27FC236}">
                <a16:creationId xmlns:a16="http://schemas.microsoft.com/office/drawing/2014/main" id="{AA99E948-9E3C-4C28-998B-1F65DCA6AB02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6611976" y="0"/>
            <a:ext cx="588924" cy="588924"/>
            <a:chOff x="0" y="0"/>
            <a:chExt cx="3600450" cy="3600450"/>
          </a:xfrm>
        </p:grpSpPr>
        <p:sp>
          <p:nvSpPr>
            <p:cNvPr id="24" name="直角三角形 23">
              <a:extLst>
                <a:ext uri="{FF2B5EF4-FFF2-40B4-BE49-F238E27FC236}">
                  <a16:creationId xmlns:a16="http://schemas.microsoft.com/office/drawing/2014/main" id="{7B97D8A2-2BDF-49B5-B0E5-AD3E6A62A311}"/>
                </a:ext>
              </a:extLst>
            </p:cNvPr>
            <p:cNvSpPr/>
            <p:nvPr/>
          </p:nvSpPr>
          <p:spPr>
            <a:xfrm rot="5400000">
              <a:off x="0" y="0"/>
              <a:ext cx="3600450" cy="3600450"/>
            </a:xfrm>
            <a:prstGeom prst="rtTriangle">
              <a:avLst/>
            </a:prstGeom>
            <a:solidFill>
              <a:srgbClr val="D7D8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533381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5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25" name="直角三角形 24">
              <a:extLst>
                <a:ext uri="{FF2B5EF4-FFF2-40B4-BE49-F238E27FC236}">
                  <a16:creationId xmlns:a16="http://schemas.microsoft.com/office/drawing/2014/main" id="{4BA3FE72-F95F-4044-8C7B-50B8EFF40A4E}"/>
                </a:ext>
              </a:extLst>
            </p:cNvPr>
            <p:cNvSpPr/>
            <p:nvPr/>
          </p:nvSpPr>
          <p:spPr>
            <a:xfrm rot="5400000">
              <a:off x="-4" y="0"/>
              <a:ext cx="2972071" cy="2972068"/>
            </a:xfrm>
            <a:prstGeom prst="rtTriangle">
              <a:avLst/>
            </a:prstGeom>
            <a:solidFill>
              <a:srgbClr val="1570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533381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5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</p:grpSp>
      <p:sp>
        <p:nvSpPr>
          <p:cNvPr id="11" name="标题 4"/>
          <p:cNvSpPr txBox="1">
            <a:spLocks/>
          </p:cNvSpPr>
          <p:nvPr/>
        </p:nvSpPr>
        <p:spPr>
          <a:xfrm>
            <a:off x="720130" y="756121"/>
            <a:ext cx="3600400" cy="504056"/>
          </a:xfrm>
          <a:prstGeom prst="rect">
            <a:avLst/>
          </a:prstGeom>
        </p:spPr>
        <p:txBody>
          <a:bodyPr/>
          <a:lstStyle>
            <a:lvl1pPr algn="l" defTabSz="7200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6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zh-CN" altLang="en-US" sz="2400" b="1" dirty="0" smtClean="0"/>
              <a:t>机器人队能使你收获什么</a:t>
            </a:r>
            <a:endParaRPr lang="zh-CN" altLang="en-US" sz="2400" b="1" dirty="0"/>
          </a:p>
        </p:txBody>
      </p:sp>
      <p:sp>
        <p:nvSpPr>
          <p:cNvPr id="12" name="文本框 11"/>
          <p:cNvSpPr txBox="1"/>
          <p:nvPr/>
        </p:nvSpPr>
        <p:spPr>
          <a:xfrm>
            <a:off x="786230" y="1811939"/>
            <a:ext cx="3334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知</a:t>
            </a:r>
            <a:r>
              <a:rPr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识和经验上的收获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212064" y="2344695"/>
            <a:ext cx="555673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/>
              <a:t>机</a:t>
            </a:r>
            <a:r>
              <a:rPr lang="en-US" altLang="zh-CN" sz="1600" dirty="0" smtClean="0"/>
              <a:t>-</a:t>
            </a:r>
            <a:r>
              <a:rPr lang="zh-CN" altLang="en-US" sz="1600" dirty="0" smtClean="0"/>
              <a:t>电</a:t>
            </a:r>
            <a:r>
              <a:rPr lang="en-US" altLang="zh-CN" sz="1600" dirty="0" smtClean="0"/>
              <a:t>-</a:t>
            </a:r>
            <a:r>
              <a:rPr lang="zh-CN" altLang="en-US" sz="1600" dirty="0" smtClean="0"/>
              <a:t>控的实践学习：</a:t>
            </a:r>
            <a:endParaRPr lang="en-US" altLang="zh-CN" sz="1600" dirty="0" smtClean="0"/>
          </a:p>
          <a:p>
            <a:r>
              <a:rPr lang="zh-CN" altLang="en-US" sz="1600" dirty="0"/>
              <a:t>加</a:t>
            </a:r>
            <a:r>
              <a:rPr lang="zh-CN" altLang="en-US" sz="1600" dirty="0" smtClean="0"/>
              <a:t>工方法，安装方式，以及各种材料的应用</a:t>
            </a:r>
            <a:endParaRPr lang="en-US" altLang="zh-CN" sz="1600" dirty="0" smtClean="0"/>
          </a:p>
          <a:p>
            <a:r>
              <a:rPr lang="zh-CN" altLang="en-US" sz="1600" dirty="0" smtClean="0"/>
              <a:t>硬件设计</a:t>
            </a:r>
            <a:r>
              <a:rPr lang="zh-CN" altLang="en-US" sz="1600" dirty="0" smtClean="0"/>
              <a:t>，</a:t>
            </a:r>
            <a:r>
              <a:rPr lang="zh-CN" altLang="en-US" sz="1600" dirty="0"/>
              <a:t>电路</a:t>
            </a:r>
            <a:r>
              <a:rPr lang="zh-CN" altLang="en-US" sz="1600" dirty="0" smtClean="0"/>
              <a:t>焊</a:t>
            </a:r>
            <a:r>
              <a:rPr lang="zh-CN" altLang="en-US" sz="1600" dirty="0" smtClean="0"/>
              <a:t>接，电路系统搭建，认识传感器</a:t>
            </a:r>
            <a:endParaRPr lang="en-US" altLang="zh-CN" sz="1600" dirty="0" smtClean="0"/>
          </a:p>
          <a:p>
            <a:r>
              <a:rPr lang="zh-CN" altLang="en-US" sz="1600" dirty="0"/>
              <a:t>编</a:t>
            </a:r>
            <a:r>
              <a:rPr lang="zh-CN" altLang="en-US" sz="1600" dirty="0" smtClean="0"/>
              <a:t>程能力，算法逻辑，传感器使用</a:t>
            </a:r>
            <a:endParaRPr lang="en-US" altLang="zh-CN" sz="1600" dirty="0" smtClean="0"/>
          </a:p>
        </p:txBody>
      </p:sp>
      <p:sp>
        <p:nvSpPr>
          <p:cNvPr id="14" name="文本框 13"/>
          <p:cNvSpPr txBox="1"/>
          <p:nvPr/>
        </p:nvSpPr>
        <p:spPr>
          <a:xfrm>
            <a:off x="1218495" y="3708449"/>
            <a:ext cx="52622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/>
              <a:t>理论知识的深化了解：</a:t>
            </a:r>
            <a:endParaRPr lang="en-US" altLang="zh-CN" sz="1600" dirty="0" smtClean="0"/>
          </a:p>
          <a:p>
            <a:r>
              <a:rPr lang="en-US" altLang="zh-CN" sz="1600" dirty="0"/>
              <a:t> </a:t>
            </a:r>
            <a:r>
              <a:rPr lang="en-US" altLang="zh-CN" sz="1600" dirty="0" smtClean="0"/>
              <a:t>   </a:t>
            </a:r>
            <a:r>
              <a:rPr lang="zh-CN" altLang="en-US" sz="1600" dirty="0" smtClean="0"/>
              <a:t>相关课程：机械设计，模拟电子电路，数字电子电路，微机原理，运动控制，</a:t>
            </a:r>
            <a:r>
              <a:rPr lang="en-US" altLang="zh-CN" sz="1600" dirty="0" smtClean="0"/>
              <a:t>C</a:t>
            </a:r>
            <a:r>
              <a:rPr lang="zh-CN" altLang="en-US" sz="1600" dirty="0" smtClean="0"/>
              <a:t>语言，数据结构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60327862"/>
      </p:ext>
    </p:extLst>
  </p:cSld>
  <p:clrMapOvr>
    <a:masterClrMapping/>
  </p:clrMapOvr>
  <p:transition spd="med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179" name="组合 14"/>
          <p:cNvGrpSpPr>
            <a:grpSpLocks/>
          </p:cNvGrpSpPr>
          <p:nvPr/>
        </p:nvGrpSpPr>
        <p:grpSpPr bwMode="auto">
          <a:xfrm flipV="1">
            <a:off x="-6386" y="4785686"/>
            <a:ext cx="600036" cy="600036"/>
            <a:chOff x="0" y="0"/>
            <a:chExt cx="3600450" cy="3600450"/>
          </a:xfrm>
        </p:grpSpPr>
        <p:sp>
          <p:nvSpPr>
            <p:cNvPr id="16" name="直角三角形 15"/>
            <p:cNvSpPr/>
            <p:nvPr/>
          </p:nvSpPr>
          <p:spPr>
            <a:xfrm rot="5400000">
              <a:off x="0" y="0"/>
              <a:ext cx="3600450" cy="3600450"/>
            </a:xfrm>
            <a:prstGeom prst="rtTriangle">
              <a:avLst/>
            </a:prstGeom>
            <a:solidFill>
              <a:srgbClr val="D7D8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533381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5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17" name="直角三角形 16"/>
            <p:cNvSpPr/>
            <p:nvPr/>
          </p:nvSpPr>
          <p:spPr>
            <a:xfrm rot="5400000">
              <a:off x="4" y="0"/>
              <a:ext cx="2972592" cy="2972596"/>
            </a:xfrm>
            <a:prstGeom prst="rtTriangle">
              <a:avLst/>
            </a:prstGeom>
            <a:solidFill>
              <a:srgbClr val="1570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533381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5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3" name="组合 3">
            <a:extLst>
              <a:ext uri="{FF2B5EF4-FFF2-40B4-BE49-F238E27FC236}">
                <a16:creationId xmlns:a16="http://schemas.microsoft.com/office/drawing/2014/main" id="{AA99E948-9E3C-4C28-998B-1F65DCA6AB02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6611976" y="0"/>
            <a:ext cx="588924" cy="588924"/>
            <a:chOff x="0" y="0"/>
            <a:chExt cx="3600450" cy="3600450"/>
          </a:xfrm>
        </p:grpSpPr>
        <p:sp>
          <p:nvSpPr>
            <p:cNvPr id="24" name="直角三角形 23">
              <a:extLst>
                <a:ext uri="{FF2B5EF4-FFF2-40B4-BE49-F238E27FC236}">
                  <a16:creationId xmlns:a16="http://schemas.microsoft.com/office/drawing/2014/main" id="{7B97D8A2-2BDF-49B5-B0E5-AD3E6A62A311}"/>
                </a:ext>
              </a:extLst>
            </p:cNvPr>
            <p:cNvSpPr/>
            <p:nvPr/>
          </p:nvSpPr>
          <p:spPr>
            <a:xfrm rot="5400000">
              <a:off x="0" y="0"/>
              <a:ext cx="3600450" cy="3600450"/>
            </a:xfrm>
            <a:prstGeom prst="rtTriangle">
              <a:avLst/>
            </a:prstGeom>
            <a:solidFill>
              <a:srgbClr val="D7D8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533381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5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25" name="直角三角形 24">
              <a:extLst>
                <a:ext uri="{FF2B5EF4-FFF2-40B4-BE49-F238E27FC236}">
                  <a16:creationId xmlns:a16="http://schemas.microsoft.com/office/drawing/2014/main" id="{4BA3FE72-F95F-4044-8C7B-50B8EFF40A4E}"/>
                </a:ext>
              </a:extLst>
            </p:cNvPr>
            <p:cNvSpPr/>
            <p:nvPr/>
          </p:nvSpPr>
          <p:spPr>
            <a:xfrm rot="5400000">
              <a:off x="-4" y="0"/>
              <a:ext cx="2972071" cy="2972068"/>
            </a:xfrm>
            <a:prstGeom prst="rtTriangle">
              <a:avLst/>
            </a:prstGeom>
            <a:solidFill>
              <a:srgbClr val="1570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533381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5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489015" y="837898"/>
            <a:ext cx="60069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/>
              <a:t>你经历过国内最困难的机器人比赛的洗礼之后，你增长的知识和经验，让你能够驾驭一切相关竞赛。</a:t>
            </a:r>
            <a:endParaRPr lang="zh-CN" altLang="en-US" sz="1600" dirty="0"/>
          </a:p>
        </p:txBody>
      </p:sp>
      <p:sp>
        <p:nvSpPr>
          <p:cNvPr id="11" name="文本框 10"/>
          <p:cNvSpPr txBox="1"/>
          <p:nvPr/>
        </p:nvSpPr>
        <p:spPr>
          <a:xfrm>
            <a:off x="499019" y="1669352"/>
            <a:ext cx="61616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/>
              <a:t>第十五届队员，自发组队参加京东</a:t>
            </a:r>
            <a:r>
              <a:rPr lang="en-US" altLang="zh-CN" sz="1600" dirty="0" smtClean="0"/>
              <a:t>X</a:t>
            </a:r>
            <a:r>
              <a:rPr lang="zh-CN" altLang="en-US" sz="1600" dirty="0"/>
              <a:t>机器</a:t>
            </a:r>
            <a:r>
              <a:rPr lang="zh-CN" altLang="en-US" sz="1600" dirty="0" smtClean="0"/>
              <a:t>人挑战赛获得冠军</a:t>
            </a:r>
            <a:endParaRPr lang="zh-CN" altLang="en-US" sz="1600" dirty="0"/>
          </a:p>
        </p:txBody>
      </p:sp>
      <p:sp>
        <p:nvSpPr>
          <p:cNvPr id="12" name="文本框 11"/>
          <p:cNvSpPr txBox="1"/>
          <p:nvPr/>
        </p:nvSpPr>
        <p:spPr>
          <a:xfrm>
            <a:off x="949184" y="4251536"/>
            <a:ext cx="52613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他们受邀来到大创展，在展厅现场的演示惊艳了所有来参观的人</a:t>
            </a:r>
            <a:endParaRPr lang="zh-CN" altLang="en-US" dirty="0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017" y="2132233"/>
            <a:ext cx="2097854" cy="1398569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1034" y="2132233"/>
            <a:ext cx="2064301" cy="1398569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43848" y="3629815"/>
            <a:ext cx="17281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/>
              <a:t>京东</a:t>
            </a:r>
            <a:r>
              <a:rPr lang="en-US" altLang="zh-CN" sz="1200" dirty="0" smtClean="0"/>
              <a:t>X</a:t>
            </a:r>
            <a:r>
              <a:rPr lang="zh-CN" altLang="en-US" sz="1200" dirty="0" smtClean="0"/>
              <a:t>挑战赛颁奖现场</a:t>
            </a:r>
            <a:endParaRPr lang="zh-CN" altLang="en-US" sz="1200" dirty="0"/>
          </a:p>
        </p:txBody>
      </p:sp>
      <p:sp>
        <p:nvSpPr>
          <p:cNvPr id="3" name="文本框 2"/>
          <p:cNvSpPr txBox="1"/>
          <p:nvPr/>
        </p:nvSpPr>
        <p:spPr>
          <a:xfrm>
            <a:off x="3195651" y="3629815"/>
            <a:ext cx="16739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/>
              <a:t>京东</a:t>
            </a:r>
            <a:r>
              <a:rPr lang="en-US" altLang="zh-CN" sz="1200" dirty="0" smtClean="0"/>
              <a:t>X</a:t>
            </a:r>
            <a:r>
              <a:rPr lang="zh-CN" altLang="en-US" sz="1200" dirty="0" smtClean="0"/>
              <a:t>机器人</a:t>
            </a:r>
            <a:endParaRPr lang="zh-CN" altLang="en-US" sz="1200" dirty="0"/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4869598" y="2092857"/>
            <a:ext cx="2088232" cy="1576445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5112618" y="3716169"/>
            <a:ext cx="20162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/>
              <a:t>校领</a:t>
            </a:r>
            <a:r>
              <a:rPr lang="zh-CN" altLang="en-US" sz="1200" dirty="0" smtClean="0"/>
              <a:t>导莅临大创展现场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019854385"/>
      </p:ext>
    </p:extLst>
  </p:cSld>
  <p:clrMapOvr>
    <a:masterClrMapping/>
  </p:clrMapOvr>
  <p:transition spd="med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2" grpId="0"/>
      <p:bldP spid="2" grpId="0"/>
      <p:bldP spid="3" grpId="0"/>
      <p:bldP spid="1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179" name="组合 14"/>
          <p:cNvGrpSpPr>
            <a:grpSpLocks/>
          </p:cNvGrpSpPr>
          <p:nvPr/>
        </p:nvGrpSpPr>
        <p:grpSpPr bwMode="auto">
          <a:xfrm flipV="1">
            <a:off x="-6386" y="4785686"/>
            <a:ext cx="600036" cy="600036"/>
            <a:chOff x="0" y="0"/>
            <a:chExt cx="3600450" cy="3600450"/>
          </a:xfrm>
        </p:grpSpPr>
        <p:sp>
          <p:nvSpPr>
            <p:cNvPr id="16" name="直角三角形 15"/>
            <p:cNvSpPr/>
            <p:nvPr/>
          </p:nvSpPr>
          <p:spPr>
            <a:xfrm rot="5400000">
              <a:off x="0" y="0"/>
              <a:ext cx="3600450" cy="3600450"/>
            </a:xfrm>
            <a:prstGeom prst="rtTriangle">
              <a:avLst/>
            </a:prstGeom>
            <a:solidFill>
              <a:srgbClr val="D7D8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533381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5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17" name="直角三角形 16"/>
            <p:cNvSpPr/>
            <p:nvPr/>
          </p:nvSpPr>
          <p:spPr>
            <a:xfrm rot="5400000">
              <a:off x="4" y="0"/>
              <a:ext cx="2972592" cy="2972596"/>
            </a:xfrm>
            <a:prstGeom prst="rtTriangle">
              <a:avLst/>
            </a:prstGeom>
            <a:solidFill>
              <a:srgbClr val="1570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533381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5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3" name="组合 3">
            <a:extLst>
              <a:ext uri="{FF2B5EF4-FFF2-40B4-BE49-F238E27FC236}">
                <a16:creationId xmlns:a16="http://schemas.microsoft.com/office/drawing/2014/main" id="{AA99E948-9E3C-4C28-998B-1F65DCA6AB02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6611976" y="0"/>
            <a:ext cx="588924" cy="588924"/>
            <a:chOff x="0" y="0"/>
            <a:chExt cx="3600450" cy="3600450"/>
          </a:xfrm>
        </p:grpSpPr>
        <p:sp>
          <p:nvSpPr>
            <p:cNvPr id="24" name="直角三角形 23">
              <a:extLst>
                <a:ext uri="{FF2B5EF4-FFF2-40B4-BE49-F238E27FC236}">
                  <a16:creationId xmlns:a16="http://schemas.microsoft.com/office/drawing/2014/main" id="{7B97D8A2-2BDF-49B5-B0E5-AD3E6A62A311}"/>
                </a:ext>
              </a:extLst>
            </p:cNvPr>
            <p:cNvSpPr/>
            <p:nvPr/>
          </p:nvSpPr>
          <p:spPr>
            <a:xfrm rot="5400000">
              <a:off x="0" y="0"/>
              <a:ext cx="3600450" cy="3600450"/>
            </a:xfrm>
            <a:prstGeom prst="rtTriangle">
              <a:avLst/>
            </a:prstGeom>
            <a:solidFill>
              <a:srgbClr val="D7D8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533381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5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25" name="直角三角形 24">
              <a:extLst>
                <a:ext uri="{FF2B5EF4-FFF2-40B4-BE49-F238E27FC236}">
                  <a16:creationId xmlns:a16="http://schemas.microsoft.com/office/drawing/2014/main" id="{4BA3FE72-F95F-4044-8C7B-50B8EFF40A4E}"/>
                </a:ext>
              </a:extLst>
            </p:cNvPr>
            <p:cNvSpPr/>
            <p:nvPr/>
          </p:nvSpPr>
          <p:spPr>
            <a:xfrm rot="5400000">
              <a:off x="-4" y="0"/>
              <a:ext cx="2972071" cy="2972068"/>
            </a:xfrm>
            <a:prstGeom prst="rtTriangle">
              <a:avLst/>
            </a:prstGeom>
            <a:solidFill>
              <a:srgbClr val="1570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533381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5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936154" y="902953"/>
            <a:ext cx="46282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/>
              <a:t>第十六届队员，大创项目</a:t>
            </a:r>
            <a:r>
              <a:rPr lang="en-US" altLang="zh-CN" sz="1600" dirty="0" smtClean="0"/>
              <a:t>——</a:t>
            </a:r>
            <a:r>
              <a:rPr lang="zh-CN" altLang="en-US" sz="1600" dirty="0" smtClean="0"/>
              <a:t>扑翼机器人</a:t>
            </a:r>
            <a:endParaRPr lang="en-US" altLang="zh-CN" sz="1600" dirty="0" smtClean="0"/>
          </a:p>
          <a:p>
            <a:r>
              <a:rPr lang="zh-CN" altLang="en-US" sz="1600" dirty="0" smtClean="0"/>
              <a:t>并借此获北京市挑战杯特等奖</a:t>
            </a:r>
            <a:endParaRPr lang="zh-CN" altLang="en-US" sz="1600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179" y="1646335"/>
            <a:ext cx="2016224" cy="1512169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4331" y="1646335"/>
            <a:ext cx="2546967" cy="1434176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332199" y="3294218"/>
            <a:ext cx="16561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/>
              <a:t>扑翼机器人</a:t>
            </a:r>
            <a:r>
              <a:rPr lang="en-US" altLang="zh-CN" sz="1200" dirty="0" smtClean="0"/>
              <a:t>-</a:t>
            </a:r>
            <a:r>
              <a:rPr lang="zh-CN" altLang="en-US" sz="1200" dirty="0" smtClean="0"/>
              <a:t>座头鲸号</a:t>
            </a:r>
            <a:endParaRPr lang="zh-CN" altLang="en-US" sz="1200" dirty="0"/>
          </a:p>
        </p:txBody>
      </p:sp>
      <p:sp>
        <p:nvSpPr>
          <p:cNvPr id="13" name="文本框 12"/>
          <p:cNvSpPr txBox="1"/>
          <p:nvPr/>
        </p:nvSpPr>
        <p:spPr>
          <a:xfrm>
            <a:off x="3883698" y="3310068"/>
            <a:ext cx="20882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/>
              <a:t>座头鲸号作者之一接受采访</a:t>
            </a:r>
            <a:endParaRPr lang="zh-CN" altLang="en-US" sz="1200" dirty="0"/>
          </a:p>
        </p:txBody>
      </p:sp>
      <p:sp>
        <p:nvSpPr>
          <p:cNvPr id="14" name="文本框 13"/>
          <p:cNvSpPr txBox="1"/>
          <p:nvPr/>
        </p:nvSpPr>
        <p:spPr>
          <a:xfrm>
            <a:off x="936154" y="3887857"/>
            <a:ext cx="33123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/>
              <a:t>第十六届队员   华北五省</a:t>
            </a:r>
            <a:r>
              <a:rPr lang="en-US" altLang="zh-CN" sz="1400" dirty="0" smtClean="0"/>
              <a:t>——</a:t>
            </a:r>
            <a:r>
              <a:rPr lang="zh-CN" altLang="en-US" sz="1400" dirty="0" smtClean="0"/>
              <a:t>羽毛球回收机器人（获二等奖）  </a:t>
            </a:r>
            <a:endParaRPr lang="zh-CN" altLang="en-US" sz="1400" dirty="0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85" t="19535" r="16476" b="12842"/>
          <a:stretch/>
        </p:blipFill>
        <p:spPr>
          <a:xfrm>
            <a:off x="4318111" y="3676317"/>
            <a:ext cx="1968034" cy="1405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318006"/>
      </p:ext>
    </p:extLst>
  </p:cSld>
  <p:clrMapOvr>
    <a:masterClrMapping/>
  </p:clrMapOvr>
  <p:transition spd="med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" grpId="0"/>
      <p:bldP spid="13" grpId="0"/>
      <p:bldP spid="1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458" name="组合 3"/>
          <p:cNvGrpSpPr>
            <a:grpSpLocks/>
          </p:cNvGrpSpPr>
          <p:nvPr/>
        </p:nvGrpSpPr>
        <p:grpSpPr bwMode="auto">
          <a:xfrm flipH="1">
            <a:off x="6611976" y="0"/>
            <a:ext cx="588924" cy="588924"/>
            <a:chOff x="0" y="0"/>
            <a:chExt cx="3600450" cy="3600450"/>
          </a:xfrm>
        </p:grpSpPr>
        <p:sp>
          <p:nvSpPr>
            <p:cNvPr id="8" name="直角三角形 7"/>
            <p:cNvSpPr/>
            <p:nvPr/>
          </p:nvSpPr>
          <p:spPr>
            <a:xfrm rot="5400000">
              <a:off x="0" y="0"/>
              <a:ext cx="3600450" cy="3600450"/>
            </a:xfrm>
            <a:prstGeom prst="rtTriangle">
              <a:avLst/>
            </a:prstGeom>
            <a:solidFill>
              <a:srgbClr val="D7D8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533381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5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2" name="直角三角形 1"/>
            <p:cNvSpPr/>
            <p:nvPr/>
          </p:nvSpPr>
          <p:spPr>
            <a:xfrm rot="5400000">
              <a:off x="-4" y="0"/>
              <a:ext cx="2972071" cy="2972068"/>
            </a:xfrm>
            <a:prstGeom prst="rtTriangle">
              <a:avLst/>
            </a:prstGeom>
            <a:solidFill>
              <a:srgbClr val="1570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533381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5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2" name="组合 14">
            <a:extLst>
              <a:ext uri="{FF2B5EF4-FFF2-40B4-BE49-F238E27FC236}">
                <a16:creationId xmlns:a16="http://schemas.microsoft.com/office/drawing/2014/main" id="{B997AEAA-6075-4A25-B8A6-41C6D0FB31F1}"/>
              </a:ext>
            </a:extLst>
          </p:cNvPr>
          <p:cNvGrpSpPr>
            <a:grpSpLocks/>
          </p:cNvGrpSpPr>
          <p:nvPr/>
        </p:nvGrpSpPr>
        <p:grpSpPr bwMode="auto">
          <a:xfrm flipV="1">
            <a:off x="0" y="4800639"/>
            <a:ext cx="600036" cy="600036"/>
            <a:chOff x="0" y="0"/>
            <a:chExt cx="3600450" cy="3600450"/>
          </a:xfrm>
        </p:grpSpPr>
        <p:sp>
          <p:nvSpPr>
            <p:cNvPr id="24" name="直角三角形 23">
              <a:extLst>
                <a:ext uri="{FF2B5EF4-FFF2-40B4-BE49-F238E27FC236}">
                  <a16:creationId xmlns:a16="http://schemas.microsoft.com/office/drawing/2014/main" id="{2F8A95AC-0F5C-4B6B-80E3-AE4A8267566D}"/>
                </a:ext>
              </a:extLst>
            </p:cNvPr>
            <p:cNvSpPr/>
            <p:nvPr/>
          </p:nvSpPr>
          <p:spPr>
            <a:xfrm rot="5400000">
              <a:off x="0" y="0"/>
              <a:ext cx="3600450" cy="3600450"/>
            </a:xfrm>
            <a:prstGeom prst="rtTriangle">
              <a:avLst/>
            </a:prstGeom>
            <a:solidFill>
              <a:srgbClr val="D7D8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533381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5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26" name="直角三角形 25">
              <a:extLst>
                <a:ext uri="{FF2B5EF4-FFF2-40B4-BE49-F238E27FC236}">
                  <a16:creationId xmlns:a16="http://schemas.microsoft.com/office/drawing/2014/main" id="{223DE521-678B-41FC-A261-A6062450B4BA}"/>
                </a:ext>
              </a:extLst>
            </p:cNvPr>
            <p:cNvSpPr/>
            <p:nvPr/>
          </p:nvSpPr>
          <p:spPr>
            <a:xfrm rot="5400000">
              <a:off x="4" y="0"/>
              <a:ext cx="2972592" cy="2972596"/>
            </a:xfrm>
            <a:prstGeom prst="rtTriangle">
              <a:avLst/>
            </a:prstGeom>
            <a:solidFill>
              <a:srgbClr val="1570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533381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5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</p:grpSp>
      <p:sp>
        <p:nvSpPr>
          <p:cNvPr id="14" name="标题 1"/>
          <p:cNvSpPr txBox="1">
            <a:spLocks/>
          </p:cNvSpPr>
          <p:nvPr/>
        </p:nvSpPr>
        <p:spPr>
          <a:xfrm>
            <a:off x="1440210" y="2412305"/>
            <a:ext cx="4680520" cy="1182321"/>
          </a:xfrm>
          <a:prstGeom prst="rect">
            <a:avLst/>
          </a:prstGeom>
        </p:spPr>
        <p:txBody>
          <a:bodyPr/>
          <a:lstStyle>
            <a:lvl1pPr algn="l" defTabSz="7200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6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zh-CN" altLang="en-US" dirty="0" smtClean="0"/>
              <a:t>你理解的机器人是什么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40831238"/>
      </p:ext>
    </p:extLst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179" name="组合 14"/>
          <p:cNvGrpSpPr>
            <a:grpSpLocks/>
          </p:cNvGrpSpPr>
          <p:nvPr/>
        </p:nvGrpSpPr>
        <p:grpSpPr bwMode="auto">
          <a:xfrm flipV="1">
            <a:off x="-6386" y="4785686"/>
            <a:ext cx="600036" cy="600036"/>
            <a:chOff x="0" y="0"/>
            <a:chExt cx="3600450" cy="3600450"/>
          </a:xfrm>
        </p:grpSpPr>
        <p:sp>
          <p:nvSpPr>
            <p:cNvPr id="16" name="直角三角形 15"/>
            <p:cNvSpPr/>
            <p:nvPr/>
          </p:nvSpPr>
          <p:spPr>
            <a:xfrm rot="5400000">
              <a:off x="0" y="0"/>
              <a:ext cx="3600450" cy="3600450"/>
            </a:xfrm>
            <a:prstGeom prst="rtTriangle">
              <a:avLst/>
            </a:prstGeom>
            <a:solidFill>
              <a:srgbClr val="D7D8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533381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5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17" name="直角三角形 16"/>
            <p:cNvSpPr/>
            <p:nvPr/>
          </p:nvSpPr>
          <p:spPr>
            <a:xfrm rot="5400000">
              <a:off x="4" y="0"/>
              <a:ext cx="2972592" cy="2972596"/>
            </a:xfrm>
            <a:prstGeom prst="rtTriangle">
              <a:avLst/>
            </a:prstGeom>
            <a:solidFill>
              <a:srgbClr val="1570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533381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5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3" name="组合 3">
            <a:extLst>
              <a:ext uri="{FF2B5EF4-FFF2-40B4-BE49-F238E27FC236}">
                <a16:creationId xmlns:a16="http://schemas.microsoft.com/office/drawing/2014/main" id="{AA99E948-9E3C-4C28-998B-1F65DCA6AB02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6611976" y="0"/>
            <a:ext cx="588924" cy="588924"/>
            <a:chOff x="0" y="0"/>
            <a:chExt cx="3600450" cy="3600450"/>
          </a:xfrm>
        </p:grpSpPr>
        <p:sp>
          <p:nvSpPr>
            <p:cNvPr id="24" name="直角三角形 23">
              <a:extLst>
                <a:ext uri="{FF2B5EF4-FFF2-40B4-BE49-F238E27FC236}">
                  <a16:creationId xmlns:a16="http://schemas.microsoft.com/office/drawing/2014/main" id="{7B97D8A2-2BDF-49B5-B0E5-AD3E6A62A311}"/>
                </a:ext>
              </a:extLst>
            </p:cNvPr>
            <p:cNvSpPr/>
            <p:nvPr/>
          </p:nvSpPr>
          <p:spPr>
            <a:xfrm rot="5400000">
              <a:off x="0" y="0"/>
              <a:ext cx="3600450" cy="3600450"/>
            </a:xfrm>
            <a:prstGeom prst="rtTriangle">
              <a:avLst/>
            </a:prstGeom>
            <a:solidFill>
              <a:srgbClr val="D7D8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533381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5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25" name="直角三角形 24">
              <a:extLst>
                <a:ext uri="{FF2B5EF4-FFF2-40B4-BE49-F238E27FC236}">
                  <a16:creationId xmlns:a16="http://schemas.microsoft.com/office/drawing/2014/main" id="{4BA3FE72-F95F-4044-8C7B-50B8EFF40A4E}"/>
                </a:ext>
              </a:extLst>
            </p:cNvPr>
            <p:cNvSpPr/>
            <p:nvPr/>
          </p:nvSpPr>
          <p:spPr>
            <a:xfrm rot="5400000">
              <a:off x="-4" y="0"/>
              <a:ext cx="2972071" cy="2972068"/>
            </a:xfrm>
            <a:prstGeom prst="rtTriangle">
              <a:avLst/>
            </a:prstGeom>
            <a:solidFill>
              <a:srgbClr val="1570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533381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5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792138" y="1102065"/>
            <a:ext cx="543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第十六届队员   </a:t>
            </a:r>
            <a:r>
              <a:rPr lang="en-US" altLang="zh-CN" dirty="0" smtClean="0"/>
              <a:t>ROBOCUP——</a:t>
            </a:r>
            <a:r>
              <a:rPr lang="zh-CN" altLang="en-US" dirty="0" smtClean="0"/>
              <a:t>医疗机器人（获冠军）</a:t>
            </a:r>
            <a:endParaRPr lang="en-US" altLang="zh-CN" dirty="0" smtClean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812" y="1692225"/>
            <a:ext cx="2499901" cy="1656184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1190" y="1708546"/>
            <a:ext cx="2500513" cy="1656184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760140" y="4139355"/>
            <a:ext cx="60806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      机器人队，或许就是你打开新世界大门的一把钥匙</a:t>
            </a:r>
            <a:r>
              <a:rPr lang="zh-CN" altLang="en-US" dirty="0"/>
              <a:t>，</a:t>
            </a:r>
            <a:r>
              <a:rPr lang="zh-CN" altLang="en-US" dirty="0" smtClean="0"/>
              <a:t>它是一个平台，而借助这个平台，你可以去往很多方向跳跃。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12225641"/>
      </p:ext>
    </p:extLst>
  </p:cSld>
  <p:clrMapOvr>
    <a:masterClrMapping/>
  </p:clrMapOvr>
  <p:transition spd="med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179" name="组合 14"/>
          <p:cNvGrpSpPr>
            <a:grpSpLocks/>
          </p:cNvGrpSpPr>
          <p:nvPr/>
        </p:nvGrpSpPr>
        <p:grpSpPr bwMode="auto">
          <a:xfrm flipV="1">
            <a:off x="-6386" y="4785686"/>
            <a:ext cx="600036" cy="600036"/>
            <a:chOff x="0" y="0"/>
            <a:chExt cx="3600450" cy="3600450"/>
          </a:xfrm>
        </p:grpSpPr>
        <p:sp>
          <p:nvSpPr>
            <p:cNvPr id="16" name="直角三角形 15"/>
            <p:cNvSpPr/>
            <p:nvPr/>
          </p:nvSpPr>
          <p:spPr>
            <a:xfrm rot="5400000">
              <a:off x="0" y="0"/>
              <a:ext cx="3600450" cy="3600450"/>
            </a:xfrm>
            <a:prstGeom prst="rtTriangle">
              <a:avLst/>
            </a:prstGeom>
            <a:solidFill>
              <a:srgbClr val="D7D8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533381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5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17" name="直角三角形 16"/>
            <p:cNvSpPr/>
            <p:nvPr/>
          </p:nvSpPr>
          <p:spPr>
            <a:xfrm rot="5400000">
              <a:off x="4" y="0"/>
              <a:ext cx="2972592" cy="2972596"/>
            </a:xfrm>
            <a:prstGeom prst="rtTriangle">
              <a:avLst/>
            </a:prstGeom>
            <a:solidFill>
              <a:srgbClr val="1570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533381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5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3" name="组合 3">
            <a:extLst>
              <a:ext uri="{FF2B5EF4-FFF2-40B4-BE49-F238E27FC236}">
                <a16:creationId xmlns:a16="http://schemas.microsoft.com/office/drawing/2014/main" id="{AA99E948-9E3C-4C28-998B-1F65DCA6AB02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6611976" y="0"/>
            <a:ext cx="588924" cy="588924"/>
            <a:chOff x="0" y="0"/>
            <a:chExt cx="3600450" cy="3600450"/>
          </a:xfrm>
        </p:grpSpPr>
        <p:sp>
          <p:nvSpPr>
            <p:cNvPr id="24" name="直角三角形 23">
              <a:extLst>
                <a:ext uri="{FF2B5EF4-FFF2-40B4-BE49-F238E27FC236}">
                  <a16:creationId xmlns:a16="http://schemas.microsoft.com/office/drawing/2014/main" id="{7B97D8A2-2BDF-49B5-B0E5-AD3E6A62A311}"/>
                </a:ext>
              </a:extLst>
            </p:cNvPr>
            <p:cNvSpPr/>
            <p:nvPr/>
          </p:nvSpPr>
          <p:spPr>
            <a:xfrm rot="5400000">
              <a:off x="0" y="0"/>
              <a:ext cx="3600450" cy="3600450"/>
            </a:xfrm>
            <a:prstGeom prst="rtTriangle">
              <a:avLst/>
            </a:prstGeom>
            <a:solidFill>
              <a:srgbClr val="D7D8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533381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5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25" name="直角三角形 24">
              <a:extLst>
                <a:ext uri="{FF2B5EF4-FFF2-40B4-BE49-F238E27FC236}">
                  <a16:creationId xmlns:a16="http://schemas.microsoft.com/office/drawing/2014/main" id="{4BA3FE72-F95F-4044-8C7B-50B8EFF40A4E}"/>
                </a:ext>
              </a:extLst>
            </p:cNvPr>
            <p:cNvSpPr/>
            <p:nvPr/>
          </p:nvSpPr>
          <p:spPr>
            <a:xfrm rot="5400000">
              <a:off x="-4" y="0"/>
              <a:ext cx="2972071" cy="2972068"/>
            </a:xfrm>
            <a:prstGeom prst="rtTriangle">
              <a:avLst/>
            </a:prstGeom>
            <a:solidFill>
              <a:srgbClr val="1570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533381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5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864146" y="1044153"/>
            <a:ext cx="39389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解决问题的思路</a:t>
            </a:r>
            <a:r>
              <a:rPr lang="zh-CN" altLang="en-US" dirty="0" smtClean="0"/>
              <a:t>：</a:t>
            </a:r>
            <a:endParaRPr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679720" y="1413485"/>
            <a:ext cx="6035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（没有学术上的严谨理论，但锻炼得出解决问题的方法）</a:t>
            </a:r>
            <a:endParaRPr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864146" y="1868714"/>
            <a:ext cx="65977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/>
              <a:t>马克思主义哲学思想中有一句话叫：透过现象看本质。</a:t>
            </a:r>
            <a:endParaRPr lang="zh-CN" altLang="en-US" sz="1400" dirty="0"/>
          </a:p>
        </p:txBody>
      </p:sp>
      <p:sp>
        <p:nvSpPr>
          <p:cNvPr id="13" name="文本框 12"/>
          <p:cNvSpPr txBox="1"/>
          <p:nvPr/>
        </p:nvSpPr>
        <p:spPr>
          <a:xfrm>
            <a:off x="883072" y="2268289"/>
            <a:ext cx="509364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参</a:t>
            </a:r>
            <a:r>
              <a:rPr lang="zh-CN" altLang="en-US" sz="1400" dirty="0" smtClean="0"/>
              <a:t>加机器人队最需要的特质，就是找出问题根源的能力。</a:t>
            </a:r>
            <a:endParaRPr lang="en-US" altLang="zh-CN" sz="1400" dirty="0" smtClean="0"/>
          </a:p>
          <a:p>
            <a:r>
              <a:rPr lang="zh-CN" altLang="en-US" sz="1400" dirty="0"/>
              <a:t>针</a:t>
            </a:r>
            <a:r>
              <a:rPr lang="zh-CN" altLang="en-US" sz="1400" dirty="0" smtClean="0"/>
              <a:t>对方向：</a:t>
            </a:r>
            <a:endParaRPr lang="en-US" altLang="zh-CN" sz="1400" dirty="0" smtClean="0"/>
          </a:p>
          <a:p>
            <a:r>
              <a:rPr lang="zh-CN" altLang="en-US" sz="1400" dirty="0" smtClean="0"/>
              <a:t>面向管理，面向程序，面向电路，面向结构</a:t>
            </a:r>
            <a:endParaRPr lang="en-US" altLang="zh-CN" sz="1400" dirty="0" smtClean="0"/>
          </a:p>
          <a:p>
            <a:r>
              <a:rPr lang="zh-CN" altLang="en-US" sz="1400" dirty="0" smtClean="0"/>
              <a:t>找到问题根源，才能把问题真正从根源解决</a:t>
            </a:r>
            <a:endParaRPr lang="en-US" altLang="zh-CN" sz="1400" dirty="0" smtClean="0"/>
          </a:p>
          <a:p>
            <a:endParaRPr lang="en-US" altLang="zh-CN" sz="1400" dirty="0" smtClean="0"/>
          </a:p>
          <a:p>
            <a:r>
              <a:rPr lang="zh-CN" altLang="en-US" sz="1400" dirty="0" smtClean="0"/>
              <a:t>这</a:t>
            </a:r>
            <a:r>
              <a:rPr lang="zh-CN" altLang="en-US" sz="1400" dirty="0"/>
              <a:t>一</a:t>
            </a:r>
            <a:r>
              <a:rPr lang="zh-CN" altLang="en-US" sz="1400" dirty="0" smtClean="0"/>
              <a:t>点，对于科研，更加关键</a:t>
            </a:r>
            <a:endParaRPr lang="zh-CN" altLang="en-US" sz="1400" dirty="0"/>
          </a:p>
        </p:txBody>
      </p:sp>
      <p:sp>
        <p:nvSpPr>
          <p:cNvPr id="14" name="文本框 13"/>
          <p:cNvSpPr txBox="1"/>
          <p:nvPr/>
        </p:nvSpPr>
        <p:spPr>
          <a:xfrm>
            <a:off x="864146" y="3770779"/>
            <a:ext cx="429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责</a:t>
            </a:r>
            <a:r>
              <a:rPr lang="zh-CN" altLang="en-US" b="1" dirty="0" smtClean="0"/>
              <a:t>任感</a:t>
            </a:r>
            <a:endParaRPr lang="zh-CN" altLang="en-US" b="1" dirty="0"/>
          </a:p>
        </p:txBody>
      </p:sp>
      <p:sp>
        <p:nvSpPr>
          <p:cNvPr id="15" name="文本框 14"/>
          <p:cNvSpPr txBox="1"/>
          <p:nvPr/>
        </p:nvSpPr>
        <p:spPr>
          <a:xfrm>
            <a:off x="1226443" y="4257606"/>
            <a:ext cx="44069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自</a:t>
            </a:r>
            <a:r>
              <a:rPr lang="zh-CN" altLang="en-US" sz="1400" dirty="0" smtClean="0"/>
              <a:t>己的工作，负责到底，不给队友留坑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96190926"/>
      </p:ext>
    </p:extLst>
  </p:cSld>
  <p:clrMapOvr>
    <a:masterClrMapping/>
  </p:clrMapOvr>
  <p:transition spd="med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2" grpId="0"/>
      <p:bldP spid="13" grpId="0"/>
      <p:bldP spid="14" grpId="0"/>
      <p:bldP spid="1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179" name="组合 14"/>
          <p:cNvGrpSpPr>
            <a:grpSpLocks/>
          </p:cNvGrpSpPr>
          <p:nvPr/>
        </p:nvGrpSpPr>
        <p:grpSpPr bwMode="auto">
          <a:xfrm flipV="1">
            <a:off x="-6386" y="4785686"/>
            <a:ext cx="600036" cy="600036"/>
            <a:chOff x="0" y="0"/>
            <a:chExt cx="3600450" cy="3600450"/>
          </a:xfrm>
        </p:grpSpPr>
        <p:sp>
          <p:nvSpPr>
            <p:cNvPr id="16" name="直角三角形 15"/>
            <p:cNvSpPr/>
            <p:nvPr/>
          </p:nvSpPr>
          <p:spPr>
            <a:xfrm rot="5400000">
              <a:off x="0" y="0"/>
              <a:ext cx="3600450" cy="3600450"/>
            </a:xfrm>
            <a:prstGeom prst="rtTriangle">
              <a:avLst/>
            </a:prstGeom>
            <a:solidFill>
              <a:srgbClr val="D7D8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533381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5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17" name="直角三角形 16"/>
            <p:cNvSpPr/>
            <p:nvPr/>
          </p:nvSpPr>
          <p:spPr>
            <a:xfrm rot="5400000">
              <a:off x="4" y="0"/>
              <a:ext cx="2972592" cy="2972596"/>
            </a:xfrm>
            <a:prstGeom prst="rtTriangle">
              <a:avLst/>
            </a:prstGeom>
            <a:solidFill>
              <a:srgbClr val="1570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533381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5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3" name="组合 3">
            <a:extLst>
              <a:ext uri="{FF2B5EF4-FFF2-40B4-BE49-F238E27FC236}">
                <a16:creationId xmlns:a16="http://schemas.microsoft.com/office/drawing/2014/main" id="{AA99E948-9E3C-4C28-998B-1F65DCA6AB02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6611976" y="0"/>
            <a:ext cx="588924" cy="588924"/>
            <a:chOff x="0" y="0"/>
            <a:chExt cx="3600450" cy="3600450"/>
          </a:xfrm>
        </p:grpSpPr>
        <p:sp>
          <p:nvSpPr>
            <p:cNvPr id="24" name="直角三角形 23">
              <a:extLst>
                <a:ext uri="{FF2B5EF4-FFF2-40B4-BE49-F238E27FC236}">
                  <a16:creationId xmlns:a16="http://schemas.microsoft.com/office/drawing/2014/main" id="{7B97D8A2-2BDF-49B5-B0E5-AD3E6A62A311}"/>
                </a:ext>
              </a:extLst>
            </p:cNvPr>
            <p:cNvSpPr/>
            <p:nvPr/>
          </p:nvSpPr>
          <p:spPr>
            <a:xfrm rot="5400000">
              <a:off x="0" y="0"/>
              <a:ext cx="3600450" cy="3600450"/>
            </a:xfrm>
            <a:prstGeom prst="rtTriangle">
              <a:avLst/>
            </a:prstGeom>
            <a:solidFill>
              <a:srgbClr val="D7D8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533381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5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25" name="直角三角形 24">
              <a:extLst>
                <a:ext uri="{FF2B5EF4-FFF2-40B4-BE49-F238E27FC236}">
                  <a16:creationId xmlns:a16="http://schemas.microsoft.com/office/drawing/2014/main" id="{4BA3FE72-F95F-4044-8C7B-50B8EFF40A4E}"/>
                </a:ext>
              </a:extLst>
            </p:cNvPr>
            <p:cNvSpPr/>
            <p:nvPr/>
          </p:nvSpPr>
          <p:spPr>
            <a:xfrm rot="5400000">
              <a:off x="-4" y="0"/>
              <a:ext cx="2972071" cy="2972068"/>
            </a:xfrm>
            <a:prstGeom prst="rtTriangle">
              <a:avLst/>
            </a:prstGeom>
            <a:solidFill>
              <a:srgbClr val="1570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533381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5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864146" y="844692"/>
            <a:ext cx="37279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机器</a:t>
            </a:r>
            <a:r>
              <a:rPr lang="zh-CN" altLang="en-US" b="1" dirty="0" smtClean="0"/>
              <a:t>人队耽误学习？</a:t>
            </a:r>
            <a:endParaRPr lang="en-US" altLang="zh-CN" dirty="0"/>
          </a:p>
          <a:p>
            <a:r>
              <a:rPr lang="zh-CN" altLang="en-US" dirty="0" smtClean="0"/>
              <a:t>（不存在的）</a:t>
            </a:r>
            <a:endParaRPr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1152178" y="1783971"/>
            <a:ext cx="7033848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/>
              <a:t>第十五届队员：</a:t>
            </a:r>
            <a:endParaRPr lang="en-US" altLang="zh-CN" sz="1600" dirty="0" smtClean="0"/>
          </a:p>
          <a:p>
            <a:r>
              <a:rPr lang="en-US" altLang="zh-CN" sz="1600" dirty="0" smtClean="0"/>
              <a:t>14</a:t>
            </a:r>
            <a:r>
              <a:rPr lang="zh-CN" altLang="en-US" sz="1600" dirty="0" smtClean="0"/>
              <a:t>位除去</a:t>
            </a:r>
            <a:r>
              <a:rPr lang="en-US" altLang="zh-CN" sz="1600" dirty="0" smtClean="0"/>
              <a:t>2</a:t>
            </a:r>
            <a:r>
              <a:rPr lang="zh-CN" altLang="en-US" sz="1600" dirty="0" smtClean="0"/>
              <a:t>位大二的和</a:t>
            </a:r>
            <a:r>
              <a:rPr lang="en-US" altLang="zh-CN" sz="1600" dirty="0" smtClean="0"/>
              <a:t>1</a:t>
            </a:r>
            <a:r>
              <a:rPr lang="zh-CN" altLang="en-US" sz="1600" dirty="0" smtClean="0"/>
              <a:t>位出国的，有</a:t>
            </a:r>
            <a:r>
              <a:rPr lang="en-US" altLang="zh-CN" sz="1600" dirty="0" smtClean="0"/>
              <a:t>7</a:t>
            </a:r>
            <a:r>
              <a:rPr lang="zh-CN" altLang="en-US" sz="1600" dirty="0" smtClean="0"/>
              <a:t>位保研</a:t>
            </a:r>
            <a:endParaRPr lang="en-US" altLang="zh-CN" sz="1600" dirty="0" smtClean="0"/>
          </a:p>
          <a:p>
            <a:r>
              <a:rPr lang="zh-CN" altLang="en-US" sz="1600" dirty="0" smtClean="0"/>
              <a:t>其中：</a:t>
            </a:r>
            <a:endParaRPr lang="en-US" altLang="zh-CN" sz="1600" dirty="0" smtClean="0"/>
          </a:p>
          <a:p>
            <a:r>
              <a:rPr lang="en-US" altLang="zh-CN" sz="1600" dirty="0" smtClean="0"/>
              <a:t>1</a:t>
            </a:r>
            <a:r>
              <a:rPr lang="zh-CN" altLang="en-US" sz="1600" dirty="0" smtClean="0"/>
              <a:t>位保研清华</a:t>
            </a:r>
            <a:endParaRPr lang="en-US" altLang="zh-CN" sz="1600" dirty="0" smtClean="0"/>
          </a:p>
          <a:p>
            <a:r>
              <a:rPr lang="en-US" altLang="zh-CN" sz="1600" dirty="0" smtClean="0"/>
              <a:t>2</a:t>
            </a:r>
            <a:r>
              <a:rPr lang="zh-CN" altLang="en-US" sz="1600" dirty="0" smtClean="0"/>
              <a:t>位保研中科院自动化所</a:t>
            </a:r>
            <a:endParaRPr lang="en-US" altLang="zh-CN" sz="1600" dirty="0" smtClean="0"/>
          </a:p>
          <a:p>
            <a:r>
              <a:rPr lang="en-US" altLang="zh-CN" sz="1600" dirty="0" smtClean="0"/>
              <a:t>1</a:t>
            </a:r>
            <a:r>
              <a:rPr lang="zh-CN" altLang="en-US" sz="1600" dirty="0" smtClean="0"/>
              <a:t>位保研北航机器人所</a:t>
            </a:r>
            <a:endParaRPr lang="en-US" altLang="zh-CN" sz="1600" dirty="0" smtClean="0"/>
          </a:p>
          <a:p>
            <a:endParaRPr lang="en-US" altLang="zh-CN" sz="1600" dirty="0" smtClean="0"/>
          </a:p>
          <a:p>
            <a:r>
              <a:rPr lang="zh-CN" altLang="en-US" sz="1600" dirty="0" smtClean="0"/>
              <a:t>第十</a:t>
            </a:r>
            <a:r>
              <a:rPr lang="zh-CN" altLang="en-US" sz="1600" dirty="0"/>
              <a:t>六</a:t>
            </a:r>
            <a:r>
              <a:rPr lang="zh-CN" altLang="en-US" sz="1600" dirty="0" smtClean="0"/>
              <a:t>届队员：</a:t>
            </a:r>
            <a:endParaRPr lang="en-US" altLang="zh-CN" sz="1600" dirty="0" smtClean="0"/>
          </a:p>
          <a:p>
            <a:r>
              <a:rPr lang="en-US" altLang="zh-CN" sz="1600" dirty="0" smtClean="0"/>
              <a:t>14</a:t>
            </a:r>
            <a:r>
              <a:rPr lang="zh-CN" altLang="en-US" sz="1600" dirty="0" smtClean="0"/>
              <a:t>位队员，</a:t>
            </a:r>
            <a:r>
              <a:rPr lang="en-US" altLang="zh-CN" sz="1600" dirty="0" smtClean="0"/>
              <a:t>8</a:t>
            </a:r>
            <a:r>
              <a:rPr lang="zh-CN" altLang="en-US" sz="1600" dirty="0" smtClean="0"/>
              <a:t>位保研</a:t>
            </a:r>
            <a:endParaRPr lang="en-US" altLang="zh-CN" sz="1600" dirty="0"/>
          </a:p>
          <a:p>
            <a:endParaRPr lang="en-US" altLang="zh-CN" sz="1600" dirty="0" smtClean="0"/>
          </a:p>
          <a:p>
            <a:r>
              <a:rPr lang="zh-CN" altLang="en-US" sz="1600" dirty="0"/>
              <a:t>耽</a:t>
            </a:r>
            <a:r>
              <a:rPr lang="zh-CN" altLang="en-US" sz="1600" dirty="0" smtClean="0"/>
              <a:t>误学习的，并不是因为哪个忙碌的活动，而是你自己。</a:t>
            </a:r>
            <a:endParaRPr lang="en-US" altLang="zh-CN" sz="1600" dirty="0"/>
          </a:p>
        </p:txBody>
      </p:sp>
    </p:spTree>
    <p:extLst>
      <p:ext uri="{BB962C8B-B14F-4D97-AF65-F5344CB8AC3E}">
        <p14:creationId xmlns:p14="http://schemas.microsoft.com/office/powerpoint/2010/main" val="2798505292"/>
      </p:ext>
    </p:extLst>
  </p:cSld>
  <p:clrMapOvr>
    <a:masterClrMapping/>
  </p:clrMapOvr>
  <p:transition spd="med">
    <p:push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179" name="组合 14"/>
          <p:cNvGrpSpPr>
            <a:grpSpLocks/>
          </p:cNvGrpSpPr>
          <p:nvPr/>
        </p:nvGrpSpPr>
        <p:grpSpPr bwMode="auto">
          <a:xfrm flipV="1">
            <a:off x="-6386" y="4785686"/>
            <a:ext cx="600036" cy="600036"/>
            <a:chOff x="0" y="0"/>
            <a:chExt cx="3600450" cy="3600450"/>
          </a:xfrm>
        </p:grpSpPr>
        <p:sp>
          <p:nvSpPr>
            <p:cNvPr id="16" name="直角三角形 15"/>
            <p:cNvSpPr/>
            <p:nvPr/>
          </p:nvSpPr>
          <p:spPr>
            <a:xfrm rot="5400000">
              <a:off x="0" y="0"/>
              <a:ext cx="3600450" cy="3600450"/>
            </a:xfrm>
            <a:prstGeom prst="rtTriangle">
              <a:avLst/>
            </a:prstGeom>
            <a:solidFill>
              <a:srgbClr val="D7D8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533381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5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17" name="直角三角形 16"/>
            <p:cNvSpPr/>
            <p:nvPr/>
          </p:nvSpPr>
          <p:spPr>
            <a:xfrm rot="5400000">
              <a:off x="4" y="0"/>
              <a:ext cx="2972592" cy="2972596"/>
            </a:xfrm>
            <a:prstGeom prst="rtTriangle">
              <a:avLst/>
            </a:prstGeom>
            <a:solidFill>
              <a:srgbClr val="1570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533381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5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3" name="组合 3">
            <a:extLst>
              <a:ext uri="{FF2B5EF4-FFF2-40B4-BE49-F238E27FC236}">
                <a16:creationId xmlns:a16="http://schemas.microsoft.com/office/drawing/2014/main" id="{AA99E948-9E3C-4C28-998B-1F65DCA6AB02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6611976" y="0"/>
            <a:ext cx="588924" cy="588924"/>
            <a:chOff x="0" y="0"/>
            <a:chExt cx="3600450" cy="3600450"/>
          </a:xfrm>
        </p:grpSpPr>
        <p:sp>
          <p:nvSpPr>
            <p:cNvPr id="24" name="直角三角形 23">
              <a:extLst>
                <a:ext uri="{FF2B5EF4-FFF2-40B4-BE49-F238E27FC236}">
                  <a16:creationId xmlns:a16="http://schemas.microsoft.com/office/drawing/2014/main" id="{7B97D8A2-2BDF-49B5-B0E5-AD3E6A62A311}"/>
                </a:ext>
              </a:extLst>
            </p:cNvPr>
            <p:cNvSpPr/>
            <p:nvPr/>
          </p:nvSpPr>
          <p:spPr>
            <a:xfrm rot="5400000">
              <a:off x="0" y="0"/>
              <a:ext cx="3600450" cy="3600450"/>
            </a:xfrm>
            <a:prstGeom prst="rtTriangle">
              <a:avLst/>
            </a:prstGeom>
            <a:solidFill>
              <a:srgbClr val="D7D8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533381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5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25" name="直角三角形 24">
              <a:extLst>
                <a:ext uri="{FF2B5EF4-FFF2-40B4-BE49-F238E27FC236}">
                  <a16:creationId xmlns:a16="http://schemas.microsoft.com/office/drawing/2014/main" id="{4BA3FE72-F95F-4044-8C7B-50B8EFF40A4E}"/>
                </a:ext>
              </a:extLst>
            </p:cNvPr>
            <p:cNvSpPr/>
            <p:nvPr/>
          </p:nvSpPr>
          <p:spPr>
            <a:xfrm rot="5400000">
              <a:off x="-4" y="0"/>
              <a:ext cx="2972071" cy="2972068"/>
            </a:xfrm>
            <a:prstGeom prst="rtTriangle">
              <a:avLst/>
            </a:prstGeom>
            <a:solidFill>
              <a:srgbClr val="1570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533381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5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720130" y="791029"/>
            <a:ext cx="8881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友</a:t>
            </a:r>
            <a:r>
              <a:rPr lang="zh-CN" altLang="en-US" b="1" dirty="0" smtClean="0"/>
              <a:t>情：</a:t>
            </a:r>
            <a:endParaRPr lang="zh-CN" altLang="en-US" b="1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90" y="1404193"/>
            <a:ext cx="2076814" cy="1384543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338" y="3060377"/>
            <a:ext cx="2080216" cy="138681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338" y="1402735"/>
            <a:ext cx="2080215" cy="138681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38"/>
          <a:stretch/>
        </p:blipFill>
        <p:spPr>
          <a:xfrm>
            <a:off x="360090" y="3060377"/>
            <a:ext cx="2076815" cy="139815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373"/>
          <a:stretch/>
        </p:blipFill>
        <p:spPr>
          <a:xfrm>
            <a:off x="4824587" y="3060377"/>
            <a:ext cx="2189288" cy="142239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34"/>
          <a:stretch/>
        </p:blipFill>
        <p:spPr>
          <a:xfrm>
            <a:off x="4824586" y="1384827"/>
            <a:ext cx="2189289" cy="1387518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1398497" y="806680"/>
            <a:ext cx="7327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机器人队的一年里，见队友的时间比见室友还要多。</a:t>
            </a:r>
            <a:endParaRPr lang="zh-CN" altLang="en-US" dirty="0"/>
          </a:p>
        </p:txBody>
      </p:sp>
      <p:sp>
        <p:nvSpPr>
          <p:cNvPr id="20" name="文本框 19"/>
          <p:cNvSpPr txBox="1"/>
          <p:nvPr/>
        </p:nvSpPr>
        <p:spPr>
          <a:xfrm>
            <a:off x="790364" y="4716561"/>
            <a:ext cx="6250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一</a:t>
            </a:r>
            <a:r>
              <a:rPr lang="zh-CN" altLang="en-US" dirty="0" smtClean="0"/>
              <a:t>年中，有迷茫，有争吵，有疲惫，有痛苦</a:t>
            </a:r>
            <a:r>
              <a:rPr lang="en-US" altLang="zh-CN" dirty="0" smtClean="0"/>
              <a:t>......</a:t>
            </a:r>
            <a:r>
              <a:rPr lang="zh-CN" altLang="en-US" dirty="0" smtClean="0"/>
              <a:t>但是</a:t>
            </a:r>
            <a:r>
              <a:rPr lang="en-US" altLang="zh-CN" dirty="0" smtClean="0"/>
              <a:t>.......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85481960"/>
      </p:ext>
    </p:extLst>
  </p:cSld>
  <p:clrMapOvr>
    <a:masterClrMapping/>
  </p:clrMapOvr>
  <p:transition spd="med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9" grpId="0"/>
      <p:bldP spid="2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179" name="组合 14"/>
          <p:cNvGrpSpPr>
            <a:grpSpLocks/>
          </p:cNvGrpSpPr>
          <p:nvPr/>
        </p:nvGrpSpPr>
        <p:grpSpPr bwMode="auto">
          <a:xfrm flipV="1">
            <a:off x="-6386" y="4785686"/>
            <a:ext cx="600036" cy="600036"/>
            <a:chOff x="0" y="0"/>
            <a:chExt cx="3600450" cy="3600450"/>
          </a:xfrm>
        </p:grpSpPr>
        <p:sp>
          <p:nvSpPr>
            <p:cNvPr id="16" name="直角三角形 15"/>
            <p:cNvSpPr/>
            <p:nvPr/>
          </p:nvSpPr>
          <p:spPr>
            <a:xfrm rot="5400000">
              <a:off x="0" y="0"/>
              <a:ext cx="3600450" cy="3600450"/>
            </a:xfrm>
            <a:prstGeom prst="rtTriangle">
              <a:avLst/>
            </a:prstGeom>
            <a:solidFill>
              <a:srgbClr val="D7D8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533381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5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17" name="直角三角形 16"/>
            <p:cNvSpPr/>
            <p:nvPr/>
          </p:nvSpPr>
          <p:spPr>
            <a:xfrm rot="5400000">
              <a:off x="4" y="0"/>
              <a:ext cx="2972592" cy="2972596"/>
            </a:xfrm>
            <a:prstGeom prst="rtTriangle">
              <a:avLst/>
            </a:prstGeom>
            <a:solidFill>
              <a:srgbClr val="1570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533381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5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3" name="组合 3">
            <a:extLst>
              <a:ext uri="{FF2B5EF4-FFF2-40B4-BE49-F238E27FC236}">
                <a16:creationId xmlns:a16="http://schemas.microsoft.com/office/drawing/2014/main" id="{AA99E948-9E3C-4C28-998B-1F65DCA6AB02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6611976" y="0"/>
            <a:ext cx="588924" cy="588924"/>
            <a:chOff x="0" y="0"/>
            <a:chExt cx="3600450" cy="3600450"/>
          </a:xfrm>
        </p:grpSpPr>
        <p:sp>
          <p:nvSpPr>
            <p:cNvPr id="24" name="直角三角形 23">
              <a:extLst>
                <a:ext uri="{FF2B5EF4-FFF2-40B4-BE49-F238E27FC236}">
                  <a16:creationId xmlns:a16="http://schemas.microsoft.com/office/drawing/2014/main" id="{7B97D8A2-2BDF-49B5-B0E5-AD3E6A62A311}"/>
                </a:ext>
              </a:extLst>
            </p:cNvPr>
            <p:cNvSpPr/>
            <p:nvPr/>
          </p:nvSpPr>
          <p:spPr>
            <a:xfrm rot="5400000">
              <a:off x="0" y="0"/>
              <a:ext cx="3600450" cy="3600450"/>
            </a:xfrm>
            <a:prstGeom prst="rtTriangle">
              <a:avLst/>
            </a:prstGeom>
            <a:solidFill>
              <a:srgbClr val="D7D8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533381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5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25" name="直角三角形 24">
              <a:extLst>
                <a:ext uri="{FF2B5EF4-FFF2-40B4-BE49-F238E27FC236}">
                  <a16:creationId xmlns:a16="http://schemas.microsoft.com/office/drawing/2014/main" id="{4BA3FE72-F95F-4044-8C7B-50B8EFF40A4E}"/>
                </a:ext>
              </a:extLst>
            </p:cNvPr>
            <p:cNvSpPr/>
            <p:nvPr/>
          </p:nvSpPr>
          <p:spPr>
            <a:xfrm rot="5400000">
              <a:off x="-4" y="0"/>
              <a:ext cx="2972071" cy="2972068"/>
            </a:xfrm>
            <a:prstGeom prst="rtTriangle">
              <a:avLst/>
            </a:prstGeom>
            <a:solidFill>
              <a:srgbClr val="1570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533381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5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</p:grpSp>
      <p:pic>
        <p:nvPicPr>
          <p:cNvPr id="10" name="图片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4567" y="1116161"/>
            <a:ext cx="3213263" cy="214217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088" y="1116161"/>
            <a:ext cx="3231651" cy="2154434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308661" y="3996481"/>
            <a:ext cx="52933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回</a:t>
            </a:r>
            <a:r>
              <a:rPr lang="zh-CN" altLang="en-US" sz="2400" dirty="0" smtClean="0"/>
              <a:t>首看来这是大学生涯最精彩的一年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691542074"/>
      </p:ext>
    </p:extLst>
  </p:cSld>
  <p:clrMapOvr>
    <a:masterClrMapping/>
  </p:clrMapOvr>
  <p:transition spd="med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179" name="组合 14"/>
          <p:cNvGrpSpPr>
            <a:grpSpLocks/>
          </p:cNvGrpSpPr>
          <p:nvPr/>
        </p:nvGrpSpPr>
        <p:grpSpPr bwMode="auto">
          <a:xfrm flipV="1">
            <a:off x="-6386" y="4785686"/>
            <a:ext cx="600036" cy="600036"/>
            <a:chOff x="0" y="0"/>
            <a:chExt cx="3600450" cy="3600450"/>
          </a:xfrm>
        </p:grpSpPr>
        <p:sp>
          <p:nvSpPr>
            <p:cNvPr id="16" name="直角三角形 15"/>
            <p:cNvSpPr/>
            <p:nvPr/>
          </p:nvSpPr>
          <p:spPr>
            <a:xfrm rot="5400000">
              <a:off x="0" y="0"/>
              <a:ext cx="3600450" cy="3600450"/>
            </a:xfrm>
            <a:prstGeom prst="rtTriangle">
              <a:avLst/>
            </a:prstGeom>
            <a:solidFill>
              <a:srgbClr val="D7D8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533381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5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17" name="直角三角形 16"/>
            <p:cNvSpPr/>
            <p:nvPr/>
          </p:nvSpPr>
          <p:spPr>
            <a:xfrm rot="5400000">
              <a:off x="4" y="0"/>
              <a:ext cx="2972592" cy="2972596"/>
            </a:xfrm>
            <a:prstGeom prst="rtTriangle">
              <a:avLst/>
            </a:prstGeom>
            <a:solidFill>
              <a:srgbClr val="1570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533381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5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3" name="组合 3">
            <a:extLst>
              <a:ext uri="{FF2B5EF4-FFF2-40B4-BE49-F238E27FC236}">
                <a16:creationId xmlns:a16="http://schemas.microsoft.com/office/drawing/2014/main" id="{AA99E948-9E3C-4C28-998B-1F65DCA6AB02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6611976" y="0"/>
            <a:ext cx="588924" cy="588924"/>
            <a:chOff x="0" y="0"/>
            <a:chExt cx="3600450" cy="3600450"/>
          </a:xfrm>
        </p:grpSpPr>
        <p:sp>
          <p:nvSpPr>
            <p:cNvPr id="24" name="直角三角形 23">
              <a:extLst>
                <a:ext uri="{FF2B5EF4-FFF2-40B4-BE49-F238E27FC236}">
                  <a16:creationId xmlns:a16="http://schemas.microsoft.com/office/drawing/2014/main" id="{7B97D8A2-2BDF-49B5-B0E5-AD3E6A62A311}"/>
                </a:ext>
              </a:extLst>
            </p:cNvPr>
            <p:cNvSpPr/>
            <p:nvPr/>
          </p:nvSpPr>
          <p:spPr>
            <a:xfrm rot="5400000">
              <a:off x="0" y="0"/>
              <a:ext cx="3600450" cy="3600450"/>
            </a:xfrm>
            <a:prstGeom prst="rtTriangle">
              <a:avLst/>
            </a:prstGeom>
            <a:solidFill>
              <a:srgbClr val="D7D8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533381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5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25" name="直角三角形 24">
              <a:extLst>
                <a:ext uri="{FF2B5EF4-FFF2-40B4-BE49-F238E27FC236}">
                  <a16:creationId xmlns:a16="http://schemas.microsoft.com/office/drawing/2014/main" id="{4BA3FE72-F95F-4044-8C7B-50B8EFF40A4E}"/>
                </a:ext>
              </a:extLst>
            </p:cNvPr>
            <p:cNvSpPr/>
            <p:nvPr/>
          </p:nvSpPr>
          <p:spPr>
            <a:xfrm rot="5400000">
              <a:off x="-4" y="0"/>
              <a:ext cx="2972071" cy="2972068"/>
            </a:xfrm>
            <a:prstGeom prst="rtTriangle">
              <a:avLst/>
            </a:prstGeom>
            <a:solidFill>
              <a:srgbClr val="1570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533381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5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</p:grpSp>
      <p:sp>
        <p:nvSpPr>
          <p:cNvPr id="12" name="标题 1"/>
          <p:cNvSpPr txBox="1">
            <a:spLocks/>
          </p:cNvSpPr>
          <p:nvPr/>
        </p:nvSpPr>
        <p:spPr>
          <a:xfrm>
            <a:off x="594080" y="2196281"/>
            <a:ext cx="6120680" cy="771553"/>
          </a:xfrm>
          <a:prstGeom prst="rect">
            <a:avLst/>
          </a:prstGeom>
        </p:spPr>
        <p:txBody>
          <a:bodyPr/>
          <a:lstStyle>
            <a:lvl1pPr algn="l" defTabSz="7200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6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dirty="0"/>
              <a:t>关</a:t>
            </a:r>
            <a:r>
              <a:rPr lang="zh-CN" altLang="en-US" dirty="0" smtClean="0"/>
              <a:t>于预备队：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94895231"/>
      </p:ext>
    </p:extLst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>
            <a:extLst>
              <a:ext uri="{FF2B5EF4-FFF2-40B4-BE49-F238E27FC236}">
                <a16:creationId xmlns:a16="http://schemas.microsoft.com/office/drawing/2014/main" id="{19F6929E-0B44-49D9-B539-2E215A5CB793}"/>
              </a:ext>
            </a:extLst>
          </p:cNvPr>
          <p:cNvSpPr/>
          <p:nvPr/>
        </p:nvSpPr>
        <p:spPr>
          <a:xfrm>
            <a:off x="4835752" y="929397"/>
            <a:ext cx="57413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1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PPT</a:t>
            </a:r>
            <a:r>
              <a:rPr lang="zh-CN" altLang="en-US" sz="1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模板下载：</a:t>
            </a:r>
            <a:r>
              <a:rPr lang="en-US" altLang="zh-CN" sz="1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www.1ppt.com/moban/     </a:t>
            </a:r>
            <a:r>
              <a:rPr lang="zh-CN" altLang="en-US" sz="1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行业</a:t>
            </a:r>
            <a:r>
              <a:rPr lang="en-US" altLang="zh-CN" sz="1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PPT</a:t>
            </a:r>
            <a:r>
              <a:rPr lang="zh-CN" altLang="en-US" sz="1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模板：</a:t>
            </a:r>
            <a:r>
              <a:rPr lang="en-US" altLang="zh-CN" sz="1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www.1ppt.com/hangye/ </a:t>
            </a:r>
          </a:p>
          <a:p>
            <a:pPr lvl="0"/>
            <a:r>
              <a:rPr lang="zh-CN" altLang="en-US" sz="1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节日</a:t>
            </a:r>
            <a:r>
              <a:rPr lang="en-US" altLang="zh-CN" sz="1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PPT</a:t>
            </a:r>
            <a:r>
              <a:rPr lang="zh-CN" altLang="en-US" sz="1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模板：</a:t>
            </a:r>
            <a:r>
              <a:rPr lang="en-US" altLang="zh-CN" sz="1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www.1ppt.com/jieri/           PPT</a:t>
            </a:r>
            <a:r>
              <a:rPr lang="zh-CN" altLang="en-US" sz="1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素材下载：</a:t>
            </a:r>
            <a:r>
              <a:rPr lang="en-US" altLang="zh-CN" sz="1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www.1ppt.com/sucai/</a:t>
            </a:r>
          </a:p>
          <a:p>
            <a:pPr lvl="0"/>
            <a:r>
              <a:rPr lang="en-US" altLang="zh-CN" sz="1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PPT</a:t>
            </a:r>
            <a:r>
              <a:rPr lang="zh-CN" altLang="en-US" sz="1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背景图片：</a:t>
            </a:r>
            <a:r>
              <a:rPr lang="en-US" altLang="zh-CN" sz="1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www.1ppt.com/beijing/      PPT</a:t>
            </a:r>
            <a:r>
              <a:rPr lang="zh-CN" altLang="en-US" sz="1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图表下载：</a:t>
            </a:r>
            <a:r>
              <a:rPr lang="en-US" altLang="zh-CN" sz="1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www.1ppt.com/tubiao/      </a:t>
            </a:r>
          </a:p>
          <a:p>
            <a:pPr lvl="0"/>
            <a:r>
              <a:rPr lang="zh-CN" altLang="en-US" sz="1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优秀</a:t>
            </a:r>
            <a:r>
              <a:rPr lang="en-US" altLang="zh-CN" sz="1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PPT</a:t>
            </a:r>
            <a:r>
              <a:rPr lang="zh-CN" altLang="en-US" sz="1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下载：</a:t>
            </a:r>
            <a:r>
              <a:rPr lang="en-US" altLang="zh-CN" sz="1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www.1ppt.com/xiazai/        PPT</a:t>
            </a:r>
            <a:r>
              <a:rPr lang="zh-CN" altLang="en-US" sz="1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教程： </a:t>
            </a:r>
            <a:r>
              <a:rPr lang="en-US" altLang="zh-CN" sz="1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www.1ppt.com/powerpoint/      </a:t>
            </a:r>
          </a:p>
          <a:p>
            <a:pPr lvl="0"/>
            <a:r>
              <a:rPr lang="en-US" altLang="zh-CN" sz="1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Word</a:t>
            </a:r>
            <a:r>
              <a:rPr lang="zh-CN" altLang="en-US" sz="1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教程： </a:t>
            </a:r>
            <a:r>
              <a:rPr lang="en-US" altLang="zh-CN" sz="1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www.1ppt.com/word/              Excel</a:t>
            </a:r>
            <a:r>
              <a:rPr lang="zh-CN" altLang="en-US" sz="1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教程：</a:t>
            </a:r>
            <a:r>
              <a:rPr lang="en-US" altLang="zh-CN" sz="1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www.1ppt.com/excel/  </a:t>
            </a:r>
          </a:p>
          <a:p>
            <a:pPr lvl="0"/>
            <a:r>
              <a:rPr lang="zh-CN" altLang="en-US" sz="1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资料下载：</a:t>
            </a:r>
            <a:r>
              <a:rPr lang="en-US" altLang="zh-CN" sz="1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www.1ppt.com/ziliao/                PPT</a:t>
            </a:r>
            <a:r>
              <a:rPr lang="zh-CN" altLang="en-US" sz="1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课件下载：</a:t>
            </a:r>
            <a:r>
              <a:rPr lang="en-US" altLang="zh-CN" sz="1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www.1ppt.com/kejian/ </a:t>
            </a:r>
          </a:p>
          <a:p>
            <a:pPr lvl="0"/>
            <a:r>
              <a:rPr lang="zh-CN" altLang="en-US" sz="1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范文下载：</a:t>
            </a:r>
            <a:r>
              <a:rPr lang="en-US" altLang="zh-CN" sz="1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www.1ppt.com/fanwen/             </a:t>
            </a:r>
            <a:r>
              <a:rPr lang="zh-CN" altLang="en-US" sz="1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试卷下载：</a:t>
            </a:r>
            <a:r>
              <a:rPr lang="en-US" altLang="zh-CN" sz="1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www.1ppt.com/shiti/  </a:t>
            </a:r>
          </a:p>
          <a:p>
            <a:pPr lvl="0"/>
            <a:r>
              <a:rPr lang="zh-CN" altLang="en-US" sz="1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教案下载：</a:t>
            </a:r>
            <a:r>
              <a:rPr lang="en-US" altLang="zh-CN" sz="1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www.1ppt.com/jiaoan/        PPT</a:t>
            </a:r>
            <a:r>
              <a:rPr lang="zh-CN" altLang="en-US" sz="1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论坛：</a:t>
            </a:r>
            <a:r>
              <a:rPr lang="en-US" altLang="zh-CN" sz="1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www.1ppt.cn</a:t>
            </a:r>
          </a:p>
          <a:p>
            <a:pPr lvl="0"/>
            <a:r>
              <a:rPr lang="en-US" altLang="zh-CN" sz="1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 </a:t>
            </a:r>
            <a:endParaRPr lang="zh-CN" altLang="en-US" sz="100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F3AE0F76-A4D5-48BA-A130-53F4CA06E9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43146" y="2178077"/>
            <a:ext cx="3514613" cy="10315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50803" tIns="25402" rIns="50803" bIns="25402">
            <a:spAutoFit/>
          </a:bodyPr>
          <a:lstStyle/>
          <a:p>
            <a:pPr algn="ctr" defTabSz="507982"/>
            <a:r>
              <a:rPr lang="en-US" altLang="zh-CN" sz="6370" b="1" dirty="0" smtClean="0">
                <a:solidFill>
                  <a:srgbClr val="595959"/>
                </a:solidFill>
                <a:latin typeface="+mn-lt"/>
                <a:ea typeface="+mn-ea"/>
                <a:cs typeface="+mn-ea"/>
                <a:sym typeface="+mn-lt"/>
              </a:rPr>
              <a:t>2020</a:t>
            </a:r>
            <a:endParaRPr lang="zh-CN" altLang="en-US" sz="6370" b="1" dirty="0">
              <a:solidFill>
                <a:srgbClr val="595959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3" name="文本框 16">
            <a:extLst>
              <a:ext uri="{FF2B5EF4-FFF2-40B4-BE49-F238E27FC236}">
                <a16:creationId xmlns:a16="http://schemas.microsoft.com/office/drawing/2014/main" id="{DAE3E8F4-71DF-453E-A53E-E73A8C1151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4272" y="3088346"/>
            <a:ext cx="5133757" cy="6052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50803" tIns="25402" rIns="50803" bIns="25402">
            <a:spAutoFit/>
          </a:bodyPr>
          <a:lstStyle/>
          <a:p>
            <a:pPr algn="ctr" defTabSz="507982"/>
            <a:r>
              <a:rPr lang="zh-CN" altLang="en-US" sz="3600" b="1" dirty="0">
                <a:solidFill>
                  <a:srgbClr val="1A93D0"/>
                </a:solidFill>
                <a:latin typeface="+mn-lt"/>
                <a:ea typeface="+mn-ea"/>
                <a:cs typeface="+mn-ea"/>
                <a:sym typeface="+mn-lt"/>
              </a:rPr>
              <a:t>机器</a:t>
            </a:r>
            <a:r>
              <a:rPr lang="zh-CN" altLang="en-US" sz="3600" b="1" dirty="0" smtClean="0">
                <a:solidFill>
                  <a:srgbClr val="1A93D0"/>
                </a:solidFill>
                <a:latin typeface="+mn-lt"/>
                <a:ea typeface="+mn-ea"/>
                <a:cs typeface="+mn-ea"/>
                <a:sym typeface="+mn-lt"/>
              </a:rPr>
              <a:t>人</a:t>
            </a:r>
            <a:r>
              <a:rPr lang="zh-CN" altLang="en-US" sz="3600" b="1" dirty="0">
                <a:solidFill>
                  <a:srgbClr val="1A93D0"/>
                </a:solidFill>
                <a:latin typeface="+mn-lt"/>
                <a:ea typeface="+mn-ea"/>
                <a:cs typeface="+mn-ea"/>
                <a:sym typeface="+mn-lt"/>
              </a:rPr>
              <a:t>预备</a:t>
            </a:r>
            <a:r>
              <a:rPr lang="zh-CN" altLang="en-US" sz="3600" b="1" dirty="0" smtClean="0">
                <a:solidFill>
                  <a:srgbClr val="1A93D0"/>
                </a:solidFill>
                <a:latin typeface="+mn-lt"/>
                <a:ea typeface="+mn-ea"/>
                <a:cs typeface="+mn-ea"/>
                <a:sym typeface="+mn-lt"/>
              </a:rPr>
              <a:t>队正式开工</a:t>
            </a:r>
            <a:r>
              <a:rPr lang="zh-CN" altLang="en-US" sz="3600" b="1" dirty="0" smtClean="0">
                <a:solidFill>
                  <a:srgbClr val="1A93D0"/>
                </a:solidFill>
                <a:latin typeface="+mn-lt"/>
                <a:ea typeface="+mn-ea"/>
                <a:cs typeface="+mn-ea"/>
                <a:sym typeface="+mn-lt"/>
              </a:rPr>
              <a:t> </a:t>
            </a:r>
            <a:endParaRPr lang="zh-CN" altLang="en-US" sz="3600" b="1" dirty="0">
              <a:solidFill>
                <a:srgbClr val="1A93D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25" name="Group 27">
            <a:extLst>
              <a:ext uri="{FF2B5EF4-FFF2-40B4-BE49-F238E27FC236}">
                <a16:creationId xmlns:a16="http://schemas.microsoft.com/office/drawing/2014/main" id="{8F13476D-BD2F-45ED-9AC7-DC2543509C68}"/>
              </a:ext>
            </a:extLst>
          </p:cNvPr>
          <p:cNvGrpSpPr>
            <a:grpSpLocks/>
          </p:cNvGrpSpPr>
          <p:nvPr/>
        </p:nvGrpSpPr>
        <p:grpSpPr bwMode="auto">
          <a:xfrm>
            <a:off x="-310470" y="-337579"/>
            <a:ext cx="7864174" cy="2546363"/>
            <a:chOff x="44" y="-294"/>
            <a:chExt cx="5812" cy="1593"/>
          </a:xfrm>
        </p:grpSpPr>
        <p:pic>
          <p:nvPicPr>
            <p:cNvPr id="26" name="图片 25">
              <a:extLst>
                <a:ext uri="{FF2B5EF4-FFF2-40B4-BE49-F238E27FC236}">
                  <a16:creationId xmlns:a16="http://schemas.microsoft.com/office/drawing/2014/main" id="{3F8CF150-E9CE-4048-A363-265B576E9C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8986837" flipH="1">
              <a:off x="2660" y="702"/>
              <a:ext cx="374" cy="540"/>
            </a:xfrm>
            <a:prstGeom prst="rect">
              <a:avLst/>
            </a:prstGeom>
          </p:spPr>
        </p:pic>
        <p:pic>
          <p:nvPicPr>
            <p:cNvPr id="27" name="图片 26">
              <a:extLst>
                <a:ext uri="{FF2B5EF4-FFF2-40B4-BE49-F238E27FC236}">
                  <a16:creationId xmlns:a16="http://schemas.microsoft.com/office/drawing/2014/main" id="{7806EA39-38C4-425B-9C91-CD00F463AA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4173607">
              <a:off x="3084" y="572"/>
              <a:ext cx="188" cy="327"/>
            </a:xfrm>
            <a:prstGeom prst="rect">
              <a:avLst/>
            </a:prstGeom>
          </p:spPr>
        </p:pic>
        <p:sp>
          <p:nvSpPr>
            <p:cNvPr id="28" name="五角星 15">
              <a:extLst>
                <a:ext uri="{FF2B5EF4-FFF2-40B4-BE49-F238E27FC236}">
                  <a16:creationId xmlns:a16="http://schemas.microsoft.com/office/drawing/2014/main" id="{B43D506A-89FC-421E-9153-6D711A8DBB20}"/>
                </a:ext>
              </a:extLst>
            </p:cNvPr>
            <p:cNvSpPr/>
            <p:nvPr/>
          </p:nvSpPr>
          <p:spPr>
            <a:xfrm>
              <a:off x="2706" y="350"/>
              <a:ext cx="165" cy="173"/>
            </a:xfrm>
            <a:prstGeom prst="star5">
              <a:avLst/>
            </a:prstGeom>
            <a:solidFill>
              <a:srgbClr val="D3990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cs typeface="+mn-ea"/>
                <a:sym typeface="+mn-lt"/>
              </a:endParaRPr>
            </a:p>
          </p:txBody>
        </p:sp>
        <p:pic>
          <p:nvPicPr>
            <p:cNvPr id="29" name="图片 28">
              <a:extLst>
                <a:ext uri="{FF2B5EF4-FFF2-40B4-BE49-F238E27FC236}">
                  <a16:creationId xmlns:a16="http://schemas.microsoft.com/office/drawing/2014/main" id="{7335DAAB-FB2C-4C4A-B818-7EB3E58CB26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8904180">
              <a:off x="2875" y="265"/>
              <a:ext cx="266" cy="174"/>
            </a:xfrm>
            <a:prstGeom prst="rect">
              <a:avLst/>
            </a:prstGeom>
          </p:spPr>
        </p:pic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2EE94368-ED4F-4BCC-88A3-3E263BD4F14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13" y="401"/>
              <a:ext cx="157" cy="157"/>
            </a:xfrm>
            <a:prstGeom prst="rect">
              <a:avLst/>
            </a:prstGeom>
          </p:spPr>
        </p:pic>
        <p:pic>
          <p:nvPicPr>
            <p:cNvPr id="31" name="图片 30">
              <a:extLst>
                <a:ext uri="{FF2B5EF4-FFF2-40B4-BE49-F238E27FC236}">
                  <a16:creationId xmlns:a16="http://schemas.microsoft.com/office/drawing/2014/main" id="{9C192EB1-D5BE-458E-A24E-953AF4B1DEA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/>
            </a:blip>
            <a:stretch>
              <a:fillRect/>
            </a:stretch>
          </p:blipFill>
          <p:spPr>
            <a:xfrm>
              <a:off x="3195" y="192"/>
              <a:ext cx="576" cy="576"/>
            </a:xfrm>
            <a:prstGeom prst="rect">
              <a:avLst/>
            </a:prstGeom>
          </p:spPr>
        </p:pic>
        <p:pic>
          <p:nvPicPr>
            <p:cNvPr id="32" name="图片 31">
              <a:extLst>
                <a:ext uri="{FF2B5EF4-FFF2-40B4-BE49-F238E27FC236}">
                  <a16:creationId xmlns:a16="http://schemas.microsoft.com/office/drawing/2014/main" id="{12E2138E-B65B-4616-80B9-D6AC3E2C266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/>
            </a:blip>
            <a:stretch>
              <a:fillRect/>
            </a:stretch>
          </p:blipFill>
          <p:spPr>
            <a:xfrm>
              <a:off x="3440" y="581"/>
              <a:ext cx="117" cy="117"/>
            </a:xfrm>
            <a:prstGeom prst="rect">
              <a:avLst/>
            </a:prstGeom>
          </p:spPr>
        </p:pic>
        <p:pic>
          <p:nvPicPr>
            <p:cNvPr id="33" name="图片 32">
              <a:extLst>
                <a:ext uri="{FF2B5EF4-FFF2-40B4-BE49-F238E27FC236}">
                  <a16:creationId xmlns:a16="http://schemas.microsoft.com/office/drawing/2014/main" id="{5907667E-7762-4100-9280-C09D0413BEF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screen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763" y="412"/>
              <a:ext cx="329" cy="196"/>
            </a:xfrm>
            <a:prstGeom prst="rect">
              <a:avLst/>
            </a:prstGeom>
          </p:spPr>
        </p:pic>
        <p:pic>
          <p:nvPicPr>
            <p:cNvPr id="34" name="图片 33">
              <a:extLst>
                <a:ext uri="{FF2B5EF4-FFF2-40B4-BE49-F238E27FC236}">
                  <a16:creationId xmlns:a16="http://schemas.microsoft.com/office/drawing/2014/main" id="{850A990A-0365-4D6A-8DC9-ED21E020B5E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screen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175" y="128"/>
              <a:ext cx="308" cy="226"/>
            </a:xfrm>
            <a:prstGeom prst="rect">
              <a:avLst/>
            </a:prstGeom>
          </p:spPr>
        </p:pic>
        <p:pic>
          <p:nvPicPr>
            <p:cNvPr id="35" name="图片 34">
              <a:extLst>
                <a:ext uri="{FF2B5EF4-FFF2-40B4-BE49-F238E27FC236}">
                  <a16:creationId xmlns:a16="http://schemas.microsoft.com/office/drawing/2014/main" id="{72D1476D-CEE6-4596-A404-8EF54011BBB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screen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766" y="0"/>
              <a:ext cx="322" cy="323"/>
            </a:xfrm>
            <a:prstGeom prst="rect">
              <a:avLst/>
            </a:prstGeom>
          </p:spPr>
        </p:pic>
        <p:pic>
          <p:nvPicPr>
            <p:cNvPr id="36" name="图片 24">
              <a:extLst>
                <a:ext uri="{FF2B5EF4-FFF2-40B4-BE49-F238E27FC236}">
                  <a16:creationId xmlns:a16="http://schemas.microsoft.com/office/drawing/2014/main" id="{17294700-9FC0-4ABA-A13B-03EE22625B9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08" y="382"/>
              <a:ext cx="254" cy="2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7" name="图片 36">
              <a:extLst>
                <a:ext uri="{FF2B5EF4-FFF2-40B4-BE49-F238E27FC236}">
                  <a16:creationId xmlns:a16="http://schemas.microsoft.com/office/drawing/2014/main" id="{2355726C-216C-41AC-B65F-657A3590EEC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screen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420" y="236"/>
              <a:ext cx="242" cy="244"/>
            </a:xfrm>
            <a:prstGeom prst="rect">
              <a:avLst/>
            </a:prstGeom>
          </p:spPr>
        </p:pic>
        <p:pic>
          <p:nvPicPr>
            <p:cNvPr id="38" name="图片 37">
              <a:extLst>
                <a:ext uri="{FF2B5EF4-FFF2-40B4-BE49-F238E27FC236}">
                  <a16:creationId xmlns:a16="http://schemas.microsoft.com/office/drawing/2014/main" id="{CEF2EA80-8524-47E1-882D-E7C78E15F10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screen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4173607">
              <a:off x="2758" y="-68"/>
              <a:ext cx="232" cy="405"/>
            </a:xfrm>
            <a:prstGeom prst="rect">
              <a:avLst/>
            </a:prstGeom>
          </p:spPr>
        </p:pic>
        <p:pic>
          <p:nvPicPr>
            <p:cNvPr id="39" name="图片 38">
              <a:extLst>
                <a:ext uri="{FF2B5EF4-FFF2-40B4-BE49-F238E27FC236}">
                  <a16:creationId xmlns:a16="http://schemas.microsoft.com/office/drawing/2014/main" id="{7DEB9283-8A19-4E02-BBA9-CE1207799D9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screen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371" y="159"/>
              <a:ext cx="333" cy="271"/>
            </a:xfrm>
            <a:prstGeom prst="rect">
              <a:avLst/>
            </a:prstGeom>
          </p:spPr>
        </p:pic>
        <p:pic>
          <p:nvPicPr>
            <p:cNvPr id="40" name="图片 39">
              <a:extLst>
                <a:ext uri="{FF2B5EF4-FFF2-40B4-BE49-F238E27FC236}">
                  <a16:creationId xmlns:a16="http://schemas.microsoft.com/office/drawing/2014/main" id="{A2BB77D3-C109-4F96-8A5C-992ACB0E226D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screen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3481104">
              <a:off x="1641" y="125"/>
              <a:ext cx="242" cy="344"/>
            </a:xfrm>
            <a:prstGeom prst="rect">
              <a:avLst/>
            </a:prstGeom>
          </p:spPr>
        </p:pic>
        <p:pic>
          <p:nvPicPr>
            <p:cNvPr id="41" name="图片 40">
              <a:extLst>
                <a:ext uri="{FF2B5EF4-FFF2-40B4-BE49-F238E27FC236}">
                  <a16:creationId xmlns:a16="http://schemas.microsoft.com/office/drawing/2014/main" id="{01D9519E-1690-44BF-9CC1-BBCA80F37F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screen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9" y="552"/>
              <a:ext cx="223" cy="207"/>
            </a:xfrm>
            <a:prstGeom prst="rect">
              <a:avLst/>
            </a:prstGeom>
          </p:spPr>
        </p:pic>
        <p:pic>
          <p:nvPicPr>
            <p:cNvPr id="42" name="图片 41">
              <a:extLst>
                <a:ext uri="{FF2B5EF4-FFF2-40B4-BE49-F238E27FC236}">
                  <a16:creationId xmlns:a16="http://schemas.microsoft.com/office/drawing/2014/main" id="{396B2A2C-F472-4D39-A7FD-CFCD52F26904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screen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054" y="76"/>
              <a:ext cx="281" cy="281"/>
            </a:xfrm>
            <a:prstGeom prst="rect">
              <a:avLst/>
            </a:prstGeom>
          </p:spPr>
        </p:pic>
        <p:pic>
          <p:nvPicPr>
            <p:cNvPr id="43" name="图片 42">
              <a:extLst>
                <a:ext uri="{FF2B5EF4-FFF2-40B4-BE49-F238E27FC236}">
                  <a16:creationId xmlns:a16="http://schemas.microsoft.com/office/drawing/2014/main" id="{20302225-3D72-4150-AF8B-04F14BA2F2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screen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027" y="-10"/>
              <a:ext cx="226" cy="227"/>
            </a:xfrm>
            <a:prstGeom prst="rect">
              <a:avLst/>
            </a:prstGeom>
          </p:spPr>
        </p:pic>
        <p:pic>
          <p:nvPicPr>
            <p:cNvPr id="44" name="图片 43">
              <a:extLst>
                <a:ext uri="{FF2B5EF4-FFF2-40B4-BE49-F238E27FC236}">
                  <a16:creationId xmlns:a16="http://schemas.microsoft.com/office/drawing/2014/main" id="{FAA0EB2D-C8F2-4C64-A044-95BF7CE403D2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screen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60" y="-40"/>
              <a:ext cx="270" cy="270"/>
            </a:xfrm>
            <a:prstGeom prst="rect">
              <a:avLst/>
            </a:prstGeom>
          </p:spPr>
        </p:pic>
        <p:pic>
          <p:nvPicPr>
            <p:cNvPr id="45" name="图片 44">
              <a:extLst>
                <a:ext uri="{FF2B5EF4-FFF2-40B4-BE49-F238E27FC236}">
                  <a16:creationId xmlns:a16="http://schemas.microsoft.com/office/drawing/2014/main" id="{53A493A1-29C1-4E77-9610-BF8E3C6E7043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 cstate="screen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79" y="10"/>
              <a:ext cx="247" cy="243"/>
            </a:xfrm>
            <a:prstGeom prst="rect">
              <a:avLst/>
            </a:prstGeom>
          </p:spPr>
        </p:pic>
        <p:pic>
          <p:nvPicPr>
            <p:cNvPr id="46" name="图片 45">
              <a:extLst>
                <a:ext uri="{FF2B5EF4-FFF2-40B4-BE49-F238E27FC236}">
                  <a16:creationId xmlns:a16="http://schemas.microsoft.com/office/drawing/2014/main" id="{3E55E219-BB2E-43C7-852B-7FD81C2B29D5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 cstate="screen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00" y="33"/>
              <a:ext cx="369" cy="368"/>
            </a:xfrm>
            <a:prstGeom prst="rect">
              <a:avLst/>
            </a:prstGeom>
          </p:spPr>
        </p:pic>
        <p:pic>
          <p:nvPicPr>
            <p:cNvPr id="47" name="图片 46">
              <a:extLst>
                <a:ext uri="{FF2B5EF4-FFF2-40B4-BE49-F238E27FC236}">
                  <a16:creationId xmlns:a16="http://schemas.microsoft.com/office/drawing/2014/main" id="{AAFAC58C-E9A3-4653-9527-1AAEFB24250C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 cstate="screen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205" y="447"/>
              <a:ext cx="132" cy="230"/>
            </a:xfrm>
            <a:prstGeom prst="rect">
              <a:avLst/>
            </a:prstGeom>
          </p:spPr>
        </p:pic>
        <p:pic>
          <p:nvPicPr>
            <p:cNvPr id="48" name="图片 47">
              <a:extLst>
                <a:ext uri="{FF2B5EF4-FFF2-40B4-BE49-F238E27FC236}">
                  <a16:creationId xmlns:a16="http://schemas.microsoft.com/office/drawing/2014/main" id="{EF468961-EC1B-4ECC-A9C0-8CBD9DC14B64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 cstate="screen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321" y="-139"/>
              <a:ext cx="218" cy="290"/>
            </a:xfrm>
            <a:prstGeom prst="rect">
              <a:avLst/>
            </a:prstGeom>
          </p:spPr>
        </p:pic>
        <p:pic>
          <p:nvPicPr>
            <p:cNvPr id="49" name="图片 48">
              <a:extLst>
                <a:ext uri="{FF2B5EF4-FFF2-40B4-BE49-F238E27FC236}">
                  <a16:creationId xmlns:a16="http://schemas.microsoft.com/office/drawing/2014/main" id="{538B4FBC-2619-4D5F-BFD2-13755E1B754C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 cstate="screen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2280487">
              <a:off x="258" y="41"/>
              <a:ext cx="267" cy="174"/>
            </a:xfrm>
            <a:prstGeom prst="rect">
              <a:avLst/>
            </a:prstGeom>
          </p:spPr>
        </p:pic>
        <p:pic>
          <p:nvPicPr>
            <p:cNvPr id="50" name="图片 49">
              <a:extLst>
                <a:ext uri="{FF2B5EF4-FFF2-40B4-BE49-F238E27FC236}">
                  <a16:creationId xmlns:a16="http://schemas.microsoft.com/office/drawing/2014/main" id="{4673DFE0-D754-449E-992B-9DDC75676BB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screen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92" y="-39"/>
              <a:ext cx="330" cy="196"/>
            </a:xfrm>
            <a:prstGeom prst="rect">
              <a:avLst/>
            </a:prstGeom>
          </p:spPr>
        </p:pic>
        <p:pic>
          <p:nvPicPr>
            <p:cNvPr id="51" name="图片 50">
              <a:extLst>
                <a:ext uri="{FF2B5EF4-FFF2-40B4-BE49-F238E27FC236}">
                  <a16:creationId xmlns:a16="http://schemas.microsoft.com/office/drawing/2014/main" id="{A0FFCC0F-00FD-4C42-BBFD-CBEEEFD0158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/>
            </a:blip>
            <a:stretch>
              <a:fillRect/>
            </a:stretch>
          </p:blipFill>
          <p:spPr>
            <a:xfrm rot="10800000">
              <a:off x="2007" y="401"/>
              <a:ext cx="575" cy="576"/>
            </a:xfrm>
            <a:prstGeom prst="rect">
              <a:avLst/>
            </a:prstGeom>
          </p:spPr>
        </p:pic>
        <p:pic>
          <p:nvPicPr>
            <p:cNvPr id="52" name="图片 51">
              <a:extLst>
                <a:ext uri="{FF2B5EF4-FFF2-40B4-BE49-F238E27FC236}">
                  <a16:creationId xmlns:a16="http://schemas.microsoft.com/office/drawing/2014/main" id="{D031FF9C-531E-47F6-9913-F2CD3F6779A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screen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08" y="304"/>
              <a:ext cx="323" cy="323"/>
            </a:xfrm>
            <a:prstGeom prst="rect">
              <a:avLst/>
            </a:prstGeom>
          </p:spPr>
        </p:pic>
        <p:pic>
          <p:nvPicPr>
            <p:cNvPr id="53" name="图片 52">
              <a:extLst>
                <a:ext uri="{FF2B5EF4-FFF2-40B4-BE49-F238E27FC236}">
                  <a16:creationId xmlns:a16="http://schemas.microsoft.com/office/drawing/2014/main" id="{5A463A8D-0360-42B2-8147-F07B360D5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 cstate="screen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25" y="381"/>
              <a:ext cx="87" cy="152"/>
            </a:xfrm>
            <a:prstGeom prst="rect">
              <a:avLst/>
            </a:prstGeom>
          </p:spPr>
        </p:pic>
        <p:pic>
          <p:nvPicPr>
            <p:cNvPr id="54" name="图片 53">
              <a:extLst>
                <a:ext uri="{FF2B5EF4-FFF2-40B4-BE49-F238E27FC236}">
                  <a16:creationId xmlns:a16="http://schemas.microsoft.com/office/drawing/2014/main" id="{21C78D61-6FCE-49A2-8F82-15FA0267B58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screen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4866620">
              <a:off x="3447" y="-47"/>
              <a:ext cx="224" cy="208"/>
            </a:xfrm>
            <a:prstGeom prst="rect">
              <a:avLst/>
            </a:prstGeom>
          </p:spPr>
        </p:pic>
        <p:pic>
          <p:nvPicPr>
            <p:cNvPr id="55" name="图片 54">
              <a:extLst>
                <a:ext uri="{FF2B5EF4-FFF2-40B4-BE49-F238E27FC236}">
                  <a16:creationId xmlns:a16="http://schemas.microsoft.com/office/drawing/2014/main" id="{3837BBE5-6610-4721-A493-9AC6E193E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screen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726" y="24"/>
              <a:ext cx="224" cy="207"/>
            </a:xfrm>
            <a:prstGeom prst="rect">
              <a:avLst/>
            </a:prstGeom>
          </p:spPr>
        </p:pic>
        <p:pic>
          <p:nvPicPr>
            <p:cNvPr id="56" name="图片 55">
              <a:extLst>
                <a:ext uri="{FF2B5EF4-FFF2-40B4-BE49-F238E27FC236}">
                  <a16:creationId xmlns:a16="http://schemas.microsoft.com/office/drawing/2014/main" id="{FA25FCFF-227A-4486-8D4D-CB11A067495B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 cstate="screen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2842783">
              <a:off x="4162" y="517"/>
              <a:ext cx="144" cy="205"/>
            </a:xfrm>
            <a:prstGeom prst="rect">
              <a:avLst/>
            </a:prstGeom>
          </p:spPr>
        </p:pic>
        <p:pic>
          <p:nvPicPr>
            <p:cNvPr id="57" name="图片 56">
              <a:extLst>
                <a:ext uri="{FF2B5EF4-FFF2-40B4-BE49-F238E27FC236}">
                  <a16:creationId xmlns:a16="http://schemas.microsoft.com/office/drawing/2014/main" id="{4D55A82E-14E1-488D-A884-43510F7936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 cstate="screen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4964289">
              <a:off x="3729" y="645"/>
              <a:ext cx="200" cy="196"/>
            </a:xfrm>
            <a:prstGeom prst="rect">
              <a:avLst/>
            </a:prstGeom>
          </p:spPr>
        </p:pic>
        <p:pic>
          <p:nvPicPr>
            <p:cNvPr id="58" name="图片 57">
              <a:extLst>
                <a:ext uri="{FF2B5EF4-FFF2-40B4-BE49-F238E27FC236}">
                  <a16:creationId xmlns:a16="http://schemas.microsoft.com/office/drawing/2014/main" id="{618A696B-55BB-4950-9686-B8D27FA336CC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screen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282" y="-73"/>
              <a:ext cx="226" cy="226"/>
            </a:xfrm>
            <a:prstGeom prst="rect">
              <a:avLst/>
            </a:prstGeom>
          </p:spPr>
        </p:pic>
        <p:pic>
          <p:nvPicPr>
            <p:cNvPr id="59" name="图片 58">
              <a:extLst>
                <a:ext uri="{FF2B5EF4-FFF2-40B4-BE49-F238E27FC236}">
                  <a16:creationId xmlns:a16="http://schemas.microsoft.com/office/drawing/2014/main" id="{6D3DA774-C41F-453D-AAC1-C2B0F784A84B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screen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30" y="271"/>
              <a:ext cx="270" cy="270"/>
            </a:xfrm>
            <a:prstGeom prst="rect">
              <a:avLst/>
            </a:prstGeom>
          </p:spPr>
        </p:pic>
        <p:pic>
          <p:nvPicPr>
            <p:cNvPr id="60" name="图片 59">
              <a:extLst>
                <a:ext uri="{FF2B5EF4-FFF2-40B4-BE49-F238E27FC236}">
                  <a16:creationId xmlns:a16="http://schemas.microsoft.com/office/drawing/2014/main" id="{AF6D649A-2765-4271-AABA-7BA72F85D0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4173607">
              <a:off x="1750" y="343"/>
              <a:ext cx="188" cy="327"/>
            </a:xfrm>
            <a:prstGeom prst="rect">
              <a:avLst/>
            </a:prstGeom>
          </p:spPr>
        </p:pic>
        <p:sp>
          <p:nvSpPr>
            <p:cNvPr id="61" name="五角星 51">
              <a:extLst>
                <a:ext uri="{FF2B5EF4-FFF2-40B4-BE49-F238E27FC236}">
                  <a16:creationId xmlns:a16="http://schemas.microsoft.com/office/drawing/2014/main" id="{380A7F2F-B605-4956-B1F9-E00CDBE9D3D7}"/>
                </a:ext>
              </a:extLst>
            </p:cNvPr>
            <p:cNvSpPr/>
            <p:nvPr/>
          </p:nvSpPr>
          <p:spPr>
            <a:xfrm>
              <a:off x="1913" y="45"/>
              <a:ext cx="136" cy="143"/>
            </a:xfrm>
            <a:prstGeom prst="star5">
              <a:avLst/>
            </a:prstGeom>
            <a:solidFill>
              <a:srgbClr val="D3990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cs typeface="+mn-ea"/>
                <a:sym typeface="+mn-lt"/>
              </a:endParaRPr>
            </a:p>
          </p:txBody>
        </p:sp>
        <p:pic>
          <p:nvPicPr>
            <p:cNvPr id="62" name="图片 61">
              <a:extLst>
                <a:ext uri="{FF2B5EF4-FFF2-40B4-BE49-F238E27FC236}">
                  <a16:creationId xmlns:a16="http://schemas.microsoft.com/office/drawing/2014/main" id="{5B05A233-E77C-4DB1-9E2A-E1D1325BBBC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6" y="1"/>
              <a:ext cx="254" cy="257"/>
            </a:xfrm>
            <a:prstGeom prst="rect">
              <a:avLst/>
            </a:prstGeom>
          </p:spPr>
        </p:pic>
        <p:pic>
          <p:nvPicPr>
            <p:cNvPr id="63" name="图片 62">
              <a:extLst>
                <a:ext uri="{FF2B5EF4-FFF2-40B4-BE49-F238E27FC236}">
                  <a16:creationId xmlns:a16="http://schemas.microsoft.com/office/drawing/2014/main" id="{7ED82577-FD57-437A-B0C7-EE680734E94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151" y="-23"/>
              <a:ext cx="157" cy="157"/>
            </a:xfrm>
            <a:prstGeom prst="rect">
              <a:avLst/>
            </a:prstGeom>
          </p:spPr>
        </p:pic>
        <p:pic>
          <p:nvPicPr>
            <p:cNvPr id="64" name="图片 63">
              <a:extLst>
                <a:ext uri="{FF2B5EF4-FFF2-40B4-BE49-F238E27FC236}">
                  <a16:creationId xmlns:a16="http://schemas.microsoft.com/office/drawing/2014/main" id="{00E13E77-EC24-4002-AC3B-F6BE805D5E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4173607">
              <a:off x="4495" y="-116"/>
              <a:ext cx="188" cy="327"/>
            </a:xfrm>
            <a:prstGeom prst="rect">
              <a:avLst/>
            </a:prstGeom>
          </p:spPr>
        </p:pic>
        <p:pic>
          <p:nvPicPr>
            <p:cNvPr id="65" name="图片 55">
              <a:extLst>
                <a:ext uri="{FF2B5EF4-FFF2-40B4-BE49-F238E27FC236}">
                  <a16:creationId xmlns:a16="http://schemas.microsoft.com/office/drawing/2014/main" id="{0DBD4919-8BFD-4E5C-B8E0-507495457D3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0" y="93"/>
              <a:ext cx="254" cy="25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6" name="图片 65">
              <a:extLst>
                <a:ext uri="{FF2B5EF4-FFF2-40B4-BE49-F238E27FC236}">
                  <a16:creationId xmlns:a16="http://schemas.microsoft.com/office/drawing/2014/main" id="{09446080-F1BB-497B-BED2-DA66748CC9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 cstate="screen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75" y="182"/>
              <a:ext cx="153" cy="150"/>
            </a:xfrm>
            <a:prstGeom prst="rect">
              <a:avLst/>
            </a:prstGeom>
          </p:spPr>
        </p:pic>
        <p:pic>
          <p:nvPicPr>
            <p:cNvPr id="67" name="图片 66">
              <a:extLst>
                <a:ext uri="{FF2B5EF4-FFF2-40B4-BE49-F238E27FC236}">
                  <a16:creationId xmlns:a16="http://schemas.microsoft.com/office/drawing/2014/main" id="{DCFE2224-CF96-4FF7-BF9D-173069E8D5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 cstate="screen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4885295">
              <a:off x="4521" y="217"/>
              <a:ext cx="236" cy="140"/>
            </a:xfrm>
            <a:prstGeom prst="rect">
              <a:avLst/>
            </a:prstGeom>
          </p:spPr>
        </p:pic>
        <p:pic>
          <p:nvPicPr>
            <p:cNvPr id="68" name="图片 67">
              <a:extLst>
                <a:ext uri="{FF2B5EF4-FFF2-40B4-BE49-F238E27FC236}">
                  <a16:creationId xmlns:a16="http://schemas.microsoft.com/office/drawing/2014/main" id="{D920B765-32E8-497D-A9C5-E631B006E84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/>
            </a:blip>
            <a:stretch>
              <a:fillRect/>
            </a:stretch>
          </p:blipFill>
          <p:spPr>
            <a:xfrm>
              <a:off x="523" y="11"/>
              <a:ext cx="117" cy="117"/>
            </a:xfrm>
            <a:prstGeom prst="rect">
              <a:avLst/>
            </a:prstGeom>
          </p:spPr>
        </p:pic>
        <p:pic>
          <p:nvPicPr>
            <p:cNvPr id="69" name="图片 68">
              <a:extLst>
                <a:ext uri="{FF2B5EF4-FFF2-40B4-BE49-F238E27FC236}">
                  <a16:creationId xmlns:a16="http://schemas.microsoft.com/office/drawing/2014/main" id="{524E773C-454C-4C5F-B81A-D7E66A5A7E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40" y="413"/>
              <a:ext cx="156" cy="156"/>
            </a:xfrm>
            <a:prstGeom prst="rect">
              <a:avLst/>
            </a:prstGeom>
          </p:spPr>
        </p:pic>
        <p:pic>
          <p:nvPicPr>
            <p:cNvPr id="70" name="图片 69">
              <a:extLst>
                <a:ext uri="{FF2B5EF4-FFF2-40B4-BE49-F238E27FC236}">
                  <a16:creationId xmlns:a16="http://schemas.microsoft.com/office/drawing/2014/main" id="{F5E686F2-7386-44A3-AB86-A47BF6FC9EC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3307057">
              <a:off x="4737" y="171"/>
              <a:ext cx="422" cy="422"/>
            </a:xfrm>
            <a:prstGeom prst="rect">
              <a:avLst/>
            </a:prstGeom>
          </p:spPr>
        </p:pic>
        <p:pic>
          <p:nvPicPr>
            <p:cNvPr id="71" name="图片 70">
              <a:extLst>
                <a:ext uri="{FF2B5EF4-FFF2-40B4-BE49-F238E27FC236}">
                  <a16:creationId xmlns:a16="http://schemas.microsoft.com/office/drawing/2014/main" id="{CE6F3468-4AC6-444C-9C31-64CAD372C4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 cstate="screen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147045">
              <a:off x="5492" y="-61"/>
              <a:ext cx="349" cy="349"/>
            </a:xfrm>
            <a:prstGeom prst="rect">
              <a:avLst/>
            </a:prstGeom>
          </p:spPr>
        </p:pic>
        <p:pic>
          <p:nvPicPr>
            <p:cNvPr id="72" name="图片 71">
              <a:extLst>
                <a:ext uri="{FF2B5EF4-FFF2-40B4-BE49-F238E27FC236}">
                  <a16:creationId xmlns:a16="http://schemas.microsoft.com/office/drawing/2014/main" id="{9B8BAA44-ED82-475D-A61F-22EF43FD177A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 cstate="screen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566" y="516"/>
              <a:ext cx="179" cy="178"/>
            </a:xfrm>
            <a:prstGeom prst="rect">
              <a:avLst/>
            </a:prstGeom>
          </p:spPr>
        </p:pic>
        <p:pic>
          <p:nvPicPr>
            <p:cNvPr id="73" name="图片 72">
              <a:extLst>
                <a:ext uri="{FF2B5EF4-FFF2-40B4-BE49-F238E27FC236}">
                  <a16:creationId xmlns:a16="http://schemas.microsoft.com/office/drawing/2014/main" id="{148E38B7-C297-49F7-B099-5788231DA7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 cstate="screen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563" y="-3"/>
              <a:ext cx="119" cy="118"/>
            </a:xfrm>
            <a:prstGeom prst="rect">
              <a:avLst/>
            </a:prstGeom>
          </p:spPr>
        </p:pic>
        <p:pic>
          <p:nvPicPr>
            <p:cNvPr id="74" name="图片 73">
              <a:extLst>
                <a:ext uri="{FF2B5EF4-FFF2-40B4-BE49-F238E27FC236}">
                  <a16:creationId xmlns:a16="http://schemas.microsoft.com/office/drawing/2014/main" id="{2DB90918-6F8B-451F-A2FF-BBD0B1D6BA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 cstate="screen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2842783">
              <a:off x="3298" y="-151"/>
              <a:ext cx="144" cy="206"/>
            </a:xfrm>
            <a:prstGeom prst="rect">
              <a:avLst/>
            </a:prstGeom>
          </p:spPr>
        </p:pic>
        <p:pic>
          <p:nvPicPr>
            <p:cNvPr id="75" name="图片 74">
              <a:extLst>
                <a:ext uri="{FF2B5EF4-FFF2-40B4-BE49-F238E27FC236}">
                  <a16:creationId xmlns:a16="http://schemas.microsoft.com/office/drawing/2014/main" id="{12432387-1CE9-45EC-8164-8D8A4038F8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 cstate="screen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64" y="467"/>
              <a:ext cx="205" cy="205"/>
            </a:xfrm>
            <a:prstGeom prst="rect">
              <a:avLst/>
            </a:prstGeom>
          </p:spPr>
        </p:pic>
        <p:pic>
          <p:nvPicPr>
            <p:cNvPr id="76" name="图片 75">
              <a:extLst>
                <a:ext uri="{FF2B5EF4-FFF2-40B4-BE49-F238E27FC236}">
                  <a16:creationId xmlns:a16="http://schemas.microsoft.com/office/drawing/2014/main" id="{CCE9AF82-CD38-4593-8233-6299D2E685DF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 cstate="screen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9000000">
              <a:off x="3521" y="115"/>
              <a:ext cx="209" cy="209"/>
            </a:xfrm>
            <a:prstGeom prst="rect">
              <a:avLst/>
            </a:prstGeom>
          </p:spPr>
        </p:pic>
        <p:pic>
          <p:nvPicPr>
            <p:cNvPr id="77" name="图片 76">
              <a:extLst>
                <a:ext uri="{FF2B5EF4-FFF2-40B4-BE49-F238E27FC236}">
                  <a16:creationId xmlns:a16="http://schemas.microsoft.com/office/drawing/2014/main" id="{CD0E7D2C-0889-439B-9A47-0FFD010C1D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 cstate="screen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5371300">
              <a:off x="1734" y="-255"/>
              <a:ext cx="357" cy="358"/>
            </a:xfrm>
            <a:prstGeom prst="rect">
              <a:avLst/>
            </a:prstGeom>
          </p:spPr>
        </p:pic>
        <p:pic>
          <p:nvPicPr>
            <p:cNvPr id="78" name="图片 77">
              <a:extLst>
                <a:ext uri="{FF2B5EF4-FFF2-40B4-BE49-F238E27FC236}">
                  <a16:creationId xmlns:a16="http://schemas.microsoft.com/office/drawing/2014/main" id="{5339B8DB-1BE2-4991-8AED-C54555069F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7" cstate="screen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196" y="157"/>
              <a:ext cx="266" cy="263"/>
            </a:xfrm>
            <a:prstGeom prst="rect">
              <a:avLst/>
            </a:prstGeom>
          </p:spPr>
        </p:pic>
        <p:pic>
          <p:nvPicPr>
            <p:cNvPr id="79" name="图片 78">
              <a:extLst>
                <a:ext uri="{FF2B5EF4-FFF2-40B4-BE49-F238E27FC236}">
                  <a16:creationId xmlns:a16="http://schemas.microsoft.com/office/drawing/2014/main" id="{002DB829-4D31-4816-A292-FCA5F71D2B0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/>
            </a:blip>
            <a:stretch>
              <a:fillRect/>
            </a:stretch>
          </p:blipFill>
          <p:spPr>
            <a:xfrm>
              <a:off x="1439" y="183"/>
              <a:ext cx="117" cy="116"/>
            </a:xfrm>
            <a:prstGeom prst="rect">
              <a:avLst/>
            </a:prstGeom>
          </p:spPr>
        </p:pic>
        <p:pic>
          <p:nvPicPr>
            <p:cNvPr id="80" name="图片 79">
              <a:extLst>
                <a:ext uri="{FF2B5EF4-FFF2-40B4-BE49-F238E27FC236}">
                  <a16:creationId xmlns:a16="http://schemas.microsoft.com/office/drawing/2014/main" id="{0FC1B653-7F0E-41AF-8416-8C1964F02A52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 cstate="screen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62" y="-90"/>
              <a:ext cx="153" cy="150"/>
            </a:xfrm>
            <a:prstGeom prst="rect">
              <a:avLst/>
            </a:prstGeom>
          </p:spPr>
        </p:pic>
        <p:pic>
          <p:nvPicPr>
            <p:cNvPr id="81" name="图片 80">
              <a:extLst>
                <a:ext uri="{FF2B5EF4-FFF2-40B4-BE49-F238E27FC236}">
                  <a16:creationId xmlns:a16="http://schemas.microsoft.com/office/drawing/2014/main" id="{6278A265-B355-4216-9743-EA7496E608C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/>
            </a:blip>
            <a:stretch>
              <a:fillRect/>
            </a:stretch>
          </p:blipFill>
          <p:spPr>
            <a:xfrm>
              <a:off x="4122" y="441"/>
              <a:ext cx="117" cy="117"/>
            </a:xfrm>
            <a:prstGeom prst="rect">
              <a:avLst/>
            </a:prstGeom>
          </p:spPr>
        </p:pic>
        <p:pic>
          <p:nvPicPr>
            <p:cNvPr id="82" name="图片 81">
              <a:extLst>
                <a:ext uri="{FF2B5EF4-FFF2-40B4-BE49-F238E27FC236}">
                  <a16:creationId xmlns:a16="http://schemas.microsoft.com/office/drawing/2014/main" id="{605998EE-C155-4558-8BBD-C15E4E2EE03B}"/>
                </a:ext>
              </a:extLst>
            </p:cNvPr>
            <p:cNvPicPr>
              <a:picLocks noChangeAspect="1"/>
            </p:cNvPicPr>
            <p:nvPr/>
          </p:nvPicPr>
          <p:blipFill>
            <a:blip r:embed="rId38" cstate="screen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397" y="359"/>
              <a:ext cx="145" cy="1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92609901"/>
      </p:ext>
    </p:extLst>
  </p:cSld>
  <p:clrMapOvr>
    <a:masterClrMapping/>
  </p:clrMapOvr>
  <p:transition spd="med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0" descr="https://pic3.zhimg.com/v2-19e0828a7f770fa886d0d38ce9690104_b.gif"/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02381" y="1158752"/>
            <a:ext cx="2838538" cy="1652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8" descr="https://pic3.zhimg.com/v2-ce15e9a1419fbd98fb7e5e10a6d0b9a8_b.gif"/>
          <p:cNvPicPr>
            <a:picLocks noChangeAspect="1" noChangeArrowheads="1" noCrop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1292" y="1158753"/>
            <a:ext cx="2662446" cy="1652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12" descr="https://timgsa.baidu.com/timg?image&amp;quality=80&amp;size=b9999_10000&amp;sec=1530425152507&amp;di=bc71d09e1e062e27dc5d0b3a98a5529c&amp;imgtype=0&amp;src=http%3A%2F%2Fp0.ifengimg.com%2Fpmop%2F2017%2F1117%2F97CD567FBF3FB546967763F4B99659B97DCFBA1F_size755_w400_h300.gif"/>
          <p:cNvPicPr>
            <a:picLocks noChangeAspect="1" noChangeArrowheads="1" noCrop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139307" y="2988369"/>
            <a:ext cx="2474819" cy="1944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https://pic1.zhimg.com/v2-91586696961266c95b0855f8bece3947_b.gif"/>
          <p:cNvPicPr>
            <a:picLocks noChangeAspect="1" noChangeArrowheads="1" noCrop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61292" y="2988369"/>
            <a:ext cx="3055182" cy="1712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/>
          <p:cNvSpPr txBox="1"/>
          <p:nvPr/>
        </p:nvSpPr>
        <p:spPr>
          <a:xfrm>
            <a:off x="936154" y="527184"/>
            <a:ext cx="33843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/>
              <a:t>波</a:t>
            </a:r>
            <a:r>
              <a:rPr lang="zh-CN" altLang="en-US" sz="2400" b="1" dirty="0"/>
              <a:t>士顿</a:t>
            </a:r>
            <a:r>
              <a:rPr lang="zh-CN" altLang="en-US" sz="2400" b="1" dirty="0" smtClean="0"/>
              <a:t>动力机器人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749160220"/>
      </p:ext>
    </p:extLst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152178" y="1260177"/>
            <a:ext cx="20162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机器人的实质：</a:t>
            </a:r>
            <a:endParaRPr lang="zh-CN" altLang="en-US" sz="2400" dirty="0"/>
          </a:p>
        </p:txBody>
      </p:sp>
      <p:sp>
        <p:nvSpPr>
          <p:cNvPr id="3" name="文本框 2"/>
          <p:cNvSpPr txBox="1"/>
          <p:nvPr/>
        </p:nvSpPr>
        <p:spPr>
          <a:xfrm>
            <a:off x="1440210" y="2412305"/>
            <a:ext cx="4680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机械结构，电气电路，控制程序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50445383"/>
      </p:ext>
    </p:extLst>
  </p:cSld>
  <p:clrMapOvr>
    <a:masterClrMapping/>
  </p:clrMapOvr>
  <p:transition spd="med">
    <p:pu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821" y="772834"/>
            <a:ext cx="2205245" cy="1656184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94984" y="2556321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扫地机器人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0544" y="3132385"/>
            <a:ext cx="3839812" cy="1646892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312418" y="4801343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AGV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450" y="642136"/>
            <a:ext cx="2880370" cy="191758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608562" y="2556321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北</a:t>
            </a:r>
            <a:r>
              <a:rPr lang="zh-CN" altLang="en-US" dirty="0" smtClean="0"/>
              <a:t>邮</a:t>
            </a:r>
            <a:r>
              <a:rPr lang="en-US" altLang="zh-CN" dirty="0" smtClean="0"/>
              <a:t>1</a:t>
            </a:r>
            <a:r>
              <a:rPr lang="zh-CN" altLang="en-US" dirty="0" smtClean="0"/>
              <a:t>号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15056024"/>
      </p:ext>
    </p:extLst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458" name="组合 3"/>
          <p:cNvGrpSpPr>
            <a:grpSpLocks/>
          </p:cNvGrpSpPr>
          <p:nvPr/>
        </p:nvGrpSpPr>
        <p:grpSpPr bwMode="auto">
          <a:xfrm flipH="1">
            <a:off x="6611976" y="0"/>
            <a:ext cx="588924" cy="588924"/>
            <a:chOff x="0" y="0"/>
            <a:chExt cx="3600450" cy="3600450"/>
          </a:xfrm>
        </p:grpSpPr>
        <p:sp>
          <p:nvSpPr>
            <p:cNvPr id="8" name="直角三角形 7"/>
            <p:cNvSpPr/>
            <p:nvPr/>
          </p:nvSpPr>
          <p:spPr>
            <a:xfrm rot="5400000">
              <a:off x="0" y="0"/>
              <a:ext cx="3600450" cy="3600450"/>
            </a:xfrm>
            <a:prstGeom prst="rtTriangle">
              <a:avLst/>
            </a:prstGeom>
            <a:solidFill>
              <a:srgbClr val="D7D8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533381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5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2" name="直角三角形 1"/>
            <p:cNvSpPr/>
            <p:nvPr/>
          </p:nvSpPr>
          <p:spPr>
            <a:xfrm rot="5400000">
              <a:off x="-4" y="0"/>
              <a:ext cx="2972071" cy="2972068"/>
            </a:xfrm>
            <a:prstGeom prst="rtTriangle">
              <a:avLst/>
            </a:prstGeom>
            <a:solidFill>
              <a:srgbClr val="1570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533381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5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2" name="组合 14">
            <a:extLst>
              <a:ext uri="{FF2B5EF4-FFF2-40B4-BE49-F238E27FC236}">
                <a16:creationId xmlns:a16="http://schemas.microsoft.com/office/drawing/2014/main" id="{B997AEAA-6075-4A25-B8A6-41C6D0FB31F1}"/>
              </a:ext>
            </a:extLst>
          </p:cNvPr>
          <p:cNvGrpSpPr>
            <a:grpSpLocks/>
          </p:cNvGrpSpPr>
          <p:nvPr/>
        </p:nvGrpSpPr>
        <p:grpSpPr bwMode="auto">
          <a:xfrm flipV="1">
            <a:off x="0" y="4800639"/>
            <a:ext cx="600036" cy="600036"/>
            <a:chOff x="0" y="0"/>
            <a:chExt cx="3600450" cy="3600450"/>
          </a:xfrm>
        </p:grpSpPr>
        <p:sp>
          <p:nvSpPr>
            <p:cNvPr id="24" name="直角三角形 23">
              <a:extLst>
                <a:ext uri="{FF2B5EF4-FFF2-40B4-BE49-F238E27FC236}">
                  <a16:creationId xmlns:a16="http://schemas.microsoft.com/office/drawing/2014/main" id="{2F8A95AC-0F5C-4B6B-80E3-AE4A8267566D}"/>
                </a:ext>
              </a:extLst>
            </p:cNvPr>
            <p:cNvSpPr/>
            <p:nvPr/>
          </p:nvSpPr>
          <p:spPr>
            <a:xfrm rot="5400000">
              <a:off x="0" y="0"/>
              <a:ext cx="3600450" cy="3600450"/>
            </a:xfrm>
            <a:prstGeom prst="rtTriangle">
              <a:avLst/>
            </a:prstGeom>
            <a:solidFill>
              <a:srgbClr val="D7D8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533381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5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26" name="直角三角形 25">
              <a:extLst>
                <a:ext uri="{FF2B5EF4-FFF2-40B4-BE49-F238E27FC236}">
                  <a16:creationId xmlns:a16="http://schemas.microsoft.com/office/drawing/2014/main" id="{223DE521-678B-41FC-A261-A6062450B4BA}"/>
                </a:ext>
              </a:extLst>
            </p:cNvPr>
            <p:cNvSpPr/>
            <p:nvPr/>
          </p:nvSpPr>
          <p:spPr>
            <a:xfrm rot="5400000">
              <a:off x="4" y="0"/>
              <a:ext cx="2972592" cy="2972596"/>
            </a:xfrm>
            <a:prstGeom prst="rtTriangle">
              <a:avLst/>
            </a:prstGeom>
            <a:solidFill>
              <a:srgbClr val="1570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533381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5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</p:grpSp>
      <p:sp>
        <p:nvSpPr>
          <p:cNvPr id="14" name="标题 1"/>
          <p:cNvSpPr txBox="1">
            <a:spLocks/>
          </p:cNvSpPr>
          <p:nvPr/>
        </p:nvSpPr>
        <p:spPr>
          <a:xfrm>
            <a:off x="1440210" y="2412305"/>
            <a:ext cx="4536504" cy="1182321"/>
          </a:xfrm>
          <a:prstGeom prst="rect">
            <a:avLst/>
          </a:prstGeom>
        </p:spPr>
        <p:txBody>
          <a:bodyPr/>
          <a:lstStyle>
            <a:lvl1pPr algn="l" defTabSz="7200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6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zh-CN" altLang="en-US" dirty="0" smtClean="0"/>
              <a:t>机器人队与</a:t>
            </a:r>
            <a:r>
              <a:rPr lang="en-US" altLang="zh-CN" dirty="0" smtClean="0"/>
              <a:t>ROBOCON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58746604"/>
      </p:ext>
    </p:extLst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458" name="组合 3"/>
          <p:cNvGrpSpPr>
            <a:grpSpLocks/>
          </p:cNvGrpSpPr>
          <p:nvPr/>
        </p:nvGrpSpPr>
        <p:grpSpPr bwMode="auto">
          <a:xfrm flipH="1">
            <a:off x="6611976" y="0"/>
            <a:ext cx="588924" cy="588924"/>
            <a:chOff x="0" y="0"/>
            <a:chExt cx="3600450" cy="3600450"/>
          </a:xfrm>
        </p:grpSpPr>
        <p:sp>
          <p:nvSpPr>
            <p:cNvPr id="8" name="直角三角形 7"/>
            <p:cNvSpPr/>
            <p:nvPr/>
          </p:nvSpPr>
          <p:spPr>
            <a:xfrm rot="5400000">
              <a:off x="0" y="0"/>
              <a:ext cx="3600450" cy="3600450"/>
            </a:xfrm>
            <a:prstGeom prst="rtTriangle">
              <a:avLst/>
            </a:prstGeom>
            <a:solidFill>
              <a:srgbClr val="D7D8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533381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5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2" name="直角三角形 1"/>
            <p:cNvSpPr/>
            <p:nvPr/>
          </p:nvSpPr>
          <p:spPr>
            <a:xfrm rot="5400000">
              <a:off x="-4" y="0"/>
              <a:ext cx="2972071" cy="2972068"/>
            </a:xfrm>
            <a:prstGeom prst="rtTriangle">
              <a:avLst/>
            </a:prstGeom>
            <a:solidFill>
              <a:srgbClr val="1570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533381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5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</p:grpSp>
      <p:sp>
        <p:nvSpPr>
          <p:cNvPr id="9" name="Rectangle 37"/>
          <p:cNvSpPr/>
          <p:nvPr/>
        </p:nvSpPr>
        <p:spPr>
          <a:xfrm>
            <a:off x="45147" y="1473027"/>
            <a:ext cx="7110609" cy="1659358"/>
          </a:xfrm>
          <a:prstGeom prst="rect">
            <a:avLst/>
          </a:prstGeom>
          <a:solidFill>
            <a:srgbClr val="1570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53338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67" dirty="0">
              <a:solidFill>
                <a:prstClr val="white"/>
              </a:solidFill>
              <a:cs typeface="+mn-ea"/>
              <a:sym typeface="+mn-lt"/>
            </a:endParaRPr>
          </a:p>
        </p:txBody>
      </p:sp>
      <p:grpSp>
        <p:nvGrpSpPr>
          <p:cNvPr id="22" name="组合 14">
            <a:extLst>
              <a:ext uri="{FF2B5EF4-FFF2-40B4-BE49-F238E27FC236}">
                <a16:creationId xmlns:a16="http://schemas.microsoft.com/office/drawing/2014/main" id="{B997AEAA-6075-4A25-B8A6-41C6D0FB31F1}"/>
              </a:ext>
            </a:extLst>
          </p:cNvPr>
          <p:cNvGrpSpPr>
            <a:grpSpLocks/>
          </p:cNvGrpSpPr>
          <p:nvPr/>
        </p:nvGrpSpPr>
        <p:grpSpPr bwMode="auto">
          <a:xfrm flipV="1">
            <a:off x="0" y="4800639"/>
            <a:ext cx="600036" cy="600036"/>
            <a:chOff x="0" y="0"/>
            <a:chExt cx="3600450" cy="3600450"/>
          </a:xfrm>
        </p:grpSpPr>
        <p:sp>
          <p:nvSpPr>
            <p:cNvPr id="24" name="直角三角形 23">
              <a:extLst>
                <a:ext uri="{FF2B5EF4-FFF2-40B4-BE49-F238E27FC236}">
                  <a16:creationId xmlns:a16="http://schemas.microsoft.com/office/drawing/2014/main" id="{2F8A95AC-0F5C-4B6B-80E3-AE4A8267566D}"/>
                </a:ext>
              </a:extLst>
            </p:cNvPr>
            <p:cNvSpPr/>
            <p:nvPr/>
          </p:nvSpPr>
          <p:spPr>
            <a:xfrm rot="5400000">
              <a:off x="0" y="0"/>
              <a:ext cx="3600450" cy="3600450"/>
            </a:xfrm>
            <a:prstGeom prst="rtTriangle">
              <a:avLst/>
            </a:prstGeom>
            <a:solidFill>
              <a:srgbClr val="D7D8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533381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5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26" name="直角三角形 25">
              <a:extLst>
                <a:ext uri="{FF2B5EF4-FFF2-40B4-BE49-F238E27FC236}">
                  <a16:creationId xmlns:a16="http://schemas.microsoft.com/office/drawing/2014/main" id="{223DE521-678B-41FC-A261-A6062450B4BA}"/>
                </a:ext>
              </a:extLst>
            </p:cNvPr>
            <p:cNvSpPr/>
            <p:nvPr/>
          </p:nvSpPr>
          <p:spPr>
            <a:xfrm rot="5400000">
              <a:off x="4" y="0"/>
              <a:ext cx="2972592" cy="2972596"/>
            </a:xfrm>
            <a:prstGeom prst="rtTriangle">
              <a:avLst/>
            </a:prstGeom>
            <a:solidFill>
              <a:srgbClr val="1570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533381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5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</p:grpSp>
      <p:pic>
        <p:nvPicPr>
          <p:cNvPr id="27" name="图片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506" y="1473027"/>
            <a:ext cx="1915500" cy="1659358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656234" y="3313436"/>
            <a:ext cx="41764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是</a:t>
            </a:r>
            <a:r>
              <a:rPr lang="zh-CN" altLang="zh-CN" dirty="0"/>
              <a:t>国内最高水准的大学生机器</a:t>
            </a:r>
            <a:r>
              <a:rPr lang="zh-CN" altLang="zh-CN" dirty="0" smtClean="0"/>
              <a:t>人竞</a:t>
            </a:r>
            <a:r>
              <a:rPr lang="zh-CN" altLang="zh-CN" dirty="0"/>
              <a:t>赛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3076186" y="2054006"/>
            <a:ext cx="390864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/>
              <a:t>  </a:t>
            </a:r>
            <a:r>
              <a:rPr lang="zh-CN" altLang="zh-CN" dirty="0" smtClean="0"/>
              <a:t>亚</a:t>
            </a:r>
            <a:r>
              <a:rPr lang="zh-CN" altLang="zh-CN" dirty="0"/>
              <a:t>太大学生机器人大</a:t>
            </a:r>
            <a:r>
              <a:rPr lang="zh-CN" altLang="zh-CN" dirty="0" smtClean="0"/>
              <a:t>赛</a:t>
            </a:r>
            <a:endParaRPr lang="en-US" altLang="zh-CN" dirty="0" smtClean="0"/>
          </a:p>
          <a:p>
            <a:r>
              <a:rPr lang="zh-CN" altLang="en-US" dirty="0" smtClean="0"/>
              <a:t>（</a:t>
            </a:r>
            <a:r>
              <a:rPr lang="zh-CN" altLang="zh-CN" dirty="0"/>
              <a:t>全国大学生机器人电视大赛</a:t>
            </a:r>
            <a:r>
              <a:rPr lang="zh-CN" altLang="en-US" dirty="0"/>
              <a:t>）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404078601"/>
      </p:ext>
    </p:extLst>
  </p:cSld>
  <p:clrMapOvr>
    <a:masterClrMapping/>
  </p:clrMapOvr>
  <p:transition spd="med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458" name="组合 3"/>
          <p:cNvGrpSpPr>
            <a:grpSpLocks/>
          </p:cNvGrpSpPr>
          <p:nvPr/>
        </p:nvGrpSpPr>
        <p:grpSpPr bwMode="auto">
          <a:xfrm flipH="1">
            <a:off x="6611976" y="0"/>
            <a:ext cx="588924" cy="588924"/>
            <a:chOff x="0" y="0"/>
            <a:chExt cx="3600450" cy="3600450"/>
          </a:xfrm>
        </p:grpSpPr>
        <p:sp>
          <p:nvSpPr>
            <p:cNvPr id="8" name="直角三角形 7"/>
            <p:cNvSpPr/>
            <p:nvPr/>
          </p:nvSpPr>
          <p:spPr>
            <a:xfrm rot="5400000">
              <a:off x="0" y="0"/>
              <a:ext cx="3600450" cy="3600450"/>
            </a:xfrm>
            <a:prstGeom prst="rtTriangle">
              <a:avLst/>
            </a:prstGeom>
            <a:solidFill>
              <a:srgbClr val="D7D8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533381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5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2" name="直角三角形 1"/>
            <p:cNvSpPr/>
            <p:nvPr/>
          </p:nvSpPr>
          <p:spPr>
            <a:xfrm rot="5400000">
              <a:off x="-4" y="0"/>
              <a:ext cx="2972071" cy="2972068"/>
            </a:xfrm>
            <a:prstGeom prst="rtTriangle">
              <a:avLst/>
            </a:prstGeom>
            <a:solidFill>
              <a:srgbClr val="1570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533381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5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</p:grpSp>
      <p:sp>
        <p:nvSpPr>
          <p:cNvPr id="19460" name="文本框 17"/>
          <p:cNvSpPr txBox="1">
            <a:spLocks noChangeArrowheads="1"/>
          </p:cNvSpPr>
          <p:nvPr/>
        </p:nvSpPr>
        <p:spPr bwMode="auto">
          <a:xfrm>
            <a:off x="55795" y="771519"/>
            <a:ext cx="3155744" cy="379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defTabSz="533381"/>
            <a:r>
              <a:rPr lang="en-US" altLang="zh-CN" sz="1867" dirty="0" smtClean="0">
                <a:solidFill>
                  <a:srgbClr val="1570C1"/>
                </a:solidFill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lang="zh-CN" altLang="en-US" sz="1867" dirty="0" smtClean="0">
                <a:solidFill>
                  <a:srgbClr val="1570C1"/>
                </a:solidFill>
                <a:latin typeface="+mn-lt"/>
                <a:ea typeface="+mn-ea"/>
                <a:cs typeface="+mn-ea"/>
                <a:sym typeface="+mn-lt"/>
              </a:rPr>
              <a:t>机器人队与</a:t>
            </a:r>
            <a:r>
              <a:rPr lang="en-US" altLang="zh-CN" sz="1867" dirty="0" smtClean="0">
                <a:solidFill>
                  <a:srgbClr val="1570C1"/>
                </a:solidFill>
                <a:latin typeface="+mn-lt"/>
                <a:ea typeface="+mn-ea"/>
                <a:cs typeface="+mn-ea"/>
                <a:sym typeface="+mn-lt"/>
              </a:rPr>
              <a:t>ROBOCON</a:t>
            </a:r>
            <a:endParaRPr lang="zh-CN" altLang="en-US" sz="1867" dirty="0">
              <a:solidFill>
                <a:srgbClr val="1570C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9" name="Rectangle 37"/>
          <p:cNvSpPr/>
          <p:nvPr/>
        </p:nvSpPr>
        <p:spPr>
          <a:xfrm>
            <a:off x="45611" y="1816025"/>
            <a:ext cx="7110609" cy="1659358"/>
          </a:xfrm>
          <a:prstGeom prst="rect">
            <a:avLst/>
          </a:prstGeom>
          <a:solidFill>
            <a:srgbClr val="1570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53338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67" dirty="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19465" name="Freeform 12"/>
          <p:cNvSpPr>
            <a:spLocks noEditPoints="1"/>
          </p:cNvSpPr>
          <p:nvPr/>
        </p:nvSpPr>
        <p:spPr bwMode="auto">
          <a:xfrm>
            <a:off x="2959771" y="2438282"/>
            <a:ext cx="680596" cy="414840"/>
          </a:xfrm>
          <a:custGeom>
            <a:avLst/>
            <a:gdLst>
              <a:gd name="T0" fmla="*/ 2147483647 w 400"/>
              <a:gd name="T1" fmla="*/ 2147483647 h 244"/>
              <a:gd name="T2" fmla="*/ 2147483647 w 400"/>
              <a:gd name="T3" fmla="*/ 2147483647 h 244"/>
              <a:gd name="T4" fmla="*/ 0 w 400"/>
              <a:gd name="T5" fmla="*/ 2147483647 h 244"/>
              <a:gd name="T6" fmla="*/ 2147483647 w 400"/>
              <a:gd name="T7" fmla="*/ 2147483647 h 244"/>
              <a:gd name="T8" fmla="*/ 2147483647 w 400"/>
              <a:gd name="T9" fmla="*/ 2147483647 h 244"/>
              <a:gd name="T10" fmla="*/ 2147483647 w 400"/>
              <a:gd name="T11" fmla="*/ 2147483647 h 244"/>
              <a:gd name="T12" fmla="*/ 2147483647 w 400"/>
              <a:gd name="T13" fmla="*/ 2147483647 h 244"/>
              <a:gd name="T14" fmla="*/ 2147483647 w 400"/>
              <a:gd name="T15" fmla="*/ 2147483647 h 244"/>
              <a:gd name="T16" fmla="*/ 2147483647 w 400"/>
              <a:gd name="T17" fmla="*/ 2147483647 h 244"/>
              <a:gd name="T18" fmla="*/ 2147483647 w 400"/>
              <a:gd name="T19" fmla="*/ 2147483647 h 244"/>
              <a:gd name="T20" fmla="*/ 2147483647 w 400"/>
              <a:gd name="T21" fmla="*/ 2147483647 h 244"/>
              <a:gd name="T22" fmla="*/ 2147483647 w 400"/>
              <a:gd name="T23" fmla="*/ 2147483647 h 244"/>
              <a:gd name="T24" fmla="*/ 2147483647 w 400"/>
              <a:gd name="T25" fmla="*/ 2147483647 h 244"/>
              <a:gd name="T26" fmla="*/ 2147483647 w 400"/>
              <a:gd name="T27" fmla="*/ 2147483647 h 244"/>
              <a:gd name="T28" fmla="*/ 2147483647 w 400"/>
              <a:gd name="T29" fmla="*/ 2147483647 h 244"/>
              <a:gd name="T30" fmla="*/ 2147483647 w 400"/>
              <a:gd name="T31" fmla="*/ 2147483647 h 244"/>
              <a:gd name="T32" fmla="*/ 2147483647 w 400"/>
              <a:gd name="T33" fmla="*/ 2147483647 h 244"/>
              <a:gd name="T34" fmla="*/ 2147483647 w 400"/>
              <a:gd name="T35" fmla="*/ 2147483647 h 244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w 400"/>
              <a:gd name="T55" fmla="*/ 0 h 244"/>
              <a:gd name="T56" fmla="*/ 400 w 400"/>
              <a:gd name="T57" fmla="*/ 244 h 244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T54" t="T55" r="T56" b="T57"/>
            <a:pathLst>
              <a:path w="400" h="244">
                <a:moveTo>
                  <a:pt x="152" y="7"/>
                </a:moveTo>
                <a:cubicBezTo>
                  <a:pt x="145" y="0"/>
                  <a:pt x="135" y="0"/>
                  <a:pt x="127" y="7"/>
                </a:cubicBezTo>
                <a:cubicBezTo>
                  <a:pt x="0" y="122"/>
                  <a:pt x="0" y="122"/>
                  <a:pt x="0" y="122"/>
                </a:cubicBezTo>
                <a:cubicBezTo>
                  <a:pt x="127" y="237"/>
                  <a:pt x="127" y="237"/>
                  <a:pt x="127" y="237"/>
                </a:cubicBezTo>
                <a:cubicBezTo>
                  <a:pt x="135" y="244"/>
                  <a:pt x="145" y="244"/>
                  <a:pt x="152" y="237"/>
                </a:cubicBezTo>
                <a:cubicBezTo>
                  <a:pt x="159" y="230"/>
                  <a:pt x="159" y="219"/>
                  <a:pt x="152" y="212"/>
                </a:cubicBezTo>
                <a:cubicBezTo>
                  <a:pt x="53" y="122"/>
                  <a:pt x="53" y="122"/>
                  <a:pt x="53" y="122"/>
                </a:cubicBezTo>
                <a:cubicBezTo>
                  <a:pt x="152" y="32"/>
                  <a:pt x="152" y="32"/>
                  <a:pt x="152" y="32"/>
                </a:cubicBezTo>
                <a:cubicBezTo>
                  <a:pt x="159" y="25"/>
                  <a:pt x="159" y="14"/>
                  <a:pt x="152" y="7"/>
                </a:cubicBezTo>
                <a:close/>
                <a:moveTo>
                  <a:pt x="272" y="7"/>
                </a:moveTo>
                <a:cubicBezTo>
                  <a:pt x="265" y="0"/>
                  <a:pt x="255" y="0"/>
                  <a:pt x="248" y="7"/>
                </a:cubicBezTo>
                <a:cubicBezTo>
                  <a:pt x="240" y="14"/>
                  <a:pt x="241" y="25"/>
                  <a:pt x="248" y="32"/>
                </a:cubicBezTo>
                <a:cubicBezTo>
                  <a:pt x="347" y="122"/>
                  <a:pt x="347" y="122"/>
                  <a:pt x="347" y="122"/>
                </a:cubicBezTo>
                <a:cubicBezTo>
                  <a:pt x="248" y="212"/>
                  <a:pt x="248" y="212"/>
                  <a:pt x="248" y="212"/>
                </a:cubicBezTo>
                <a:cubicBezTo>
                  <a:pt x="241" y="219"/>
                  <a:pt x="240" y="230"/>
                  <a:pt x="248" y="237"/>
                </a:cubicBezTo>
                <a:cubicBezTo>
                  <a:pt x="255" y="244"/>
                  <a:pt x="265" y="244"/>
                  <a:pt x="272" y="237"/>
                </a:cubicBezTo>
                <a:cubicBezTo>
                  <a:pt x="400" y="122"/>
                  <a:pt x="400" y="122"/>
                  <a:pt x="400" y="122"/>
                </a:cubicBezTo>
                <a:lnTo>
                  <a:pt x="272" y="7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71115" tIns="35558" rIns="71115" bIns="35558"/>
          <a:lstStyle/>
          <a:p>
            <a:pPr defTabSz="533381" eaLnBrk="0" hangingPunct="0"/>
            <a:endParaRPr lang="zh-CN" altLang="en-US" sz="1050">
              <a:solidFill>
                <a:prstClr val="black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22" name="组合 14">
            <a:extLst>
              <a:ext uri="{FF2B5EF4-FFF2-40B4-BE49-F238E27FC236}">
                <a16:creationId xmlns:a16="http://schemas.microsoft.com/office/drawing/2014/main" id="{B997AEAA-6075-4A25-B8A6-41C6D0FB31F1}"/>
              </a:ext>
            </a:extLst>
          </p:cNvPr>
          <p:cNvGrpSpPr>
            <a:grpSpLocks/>
          </p:cNvGrpSpPr>
          <p:nvPr/>
        </p:nvGrpSpPr>
        <p:grpSpPr bwMode="auto">
          <a:xfrm flipV="1">
            <a:off x="0" y="4800639"/>
            <a:ext cx="600036" cy="600036"/>
            <a:chOff x="0" y="0"/>
            <a:chExt cx="3600450" cy="3600450"/>
          </a:xfrm>
        </p:grpSpPr>
        <p:sp>
          <p:nvSpPr>
            <p:cNvPr id="24" name="直角三角形 23">
              <a:extLst>
                <a:ext uri="{FF2B5EF4-FFF2-40B4-BE49-F238E27FC236}">
                  <a16:creationId xmlns:a16="http://schemas.microsoft.com/office/drawing/2014/main" id="{2F8A95AC-0F5C-4B6B-80E3-AE4A8267566D}"/>
                </a:ext>
              </a:extLst>
            </p:cNvPr>
            <p:cNvSpPr/>
            <p:nvPr/>
          </p:nvSpPr>
          <p:spPr>
            <a:xfrm rot="5400000">
              <a:off x="0" y="0"/>
              <a:ext cx="3600450" cy="3600450"/>
            </a:xfrm>
            <a:prstGeom prst="rtTriangle">
              <a:avLst/>
            </a:prstGeom>
            <a:solidFill>
              <a:srgbClr val="D7D8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533381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5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26" name="直角三角形 25">
              <a:extLst>
                <a:ext uri="{FF2B5EF4-FFF2-40B4-BE49-F238E27FC236}">
                  <a16:creationId xmlns:a16="http://schemas.microsoft.com/office/drawing/2014/main" id="{223DE521-678B-41FC-A261-A6062450B4BA}"/>
                </a:ext>
              </a:extLst>
            </p:cNvPr>
            <p:cNvSpPr/>
            <p:nvPr/>
          </p:nvSpPr>
          <p:spPr>
            <a:xfrm rot="5400000">
              <a:off x="4" y="0"/>
              <a:ext cx="2972592" cy="2972596"/>
            </a:xfrm>
            <a:prstGeom prst="rtTriangle">
              <a:avLst/>
            </a:prstGeom>
            <a:solidFill>
              <a:srgbClr val="1570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533381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5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</p:grpSp>
      <p:pic>
        <p:nvPicPr>
          <p:cNvPr id="27" name="图片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130" y="1700788"/>
            <a:ext cx="2114478" cy="1889831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4559" y="1816025"/>
            <a:ext cx="3347469" cy="1659358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872258" y="3924473"/>
            <a:ext cx="36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机器人队，因</a:t>
            </a:r>
            <a:r>
              <a:rPr lang="en-US" altLang="zh-CN" dirty="0" smtClean="0"/>
              <a:t>ROBOCON</a:t>
            </a:r>
            <a:r>
              <a:rPr lang="zh-CN" altLang="en-US" dirty="0" smtClean="0"/>
              <a:t>而生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3631030"/>
      </p:ext>
    </p:extLst>
  </p:cSld>
  <p:clrMapOvr>
    <a:masterClrMapping/>
  </p:clrMapOvr>
  <p:transition spd="med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8" name="组合 3"/>
          <p:cNvGrpSpPr>
            <a:grpSpLocks/>
          </p:cNvGrpSpPr>
          <p:nvPr/>
        </p:nvGrpSpPr>
        <p:grpSpPr bwMode="auto">
          <a:xfrm flipH="1">
            <a:off x="6611976" y="0"/>
            <a:ext cx="588924" cy="588924"/>
            <a:chOff x="0" y="0"/>
            <a:chExt cx="3600450" cy="3600450"/>
          </a:xfrm>
        </p:grpSpPr>
        <p:sp>
          <p:nvSpPr>
            <p:cNvPr id="8" name="直角三角形 7"/>
            <p:cNvSpPr/>
            <p:nvPr/>
          </p:nvSpPr>
          <p:spPr>
            <a:xfrm rot="5400000">
              <a:off x="0" y="0"/>
              <a:ext cx="3600450" cy="3600450"/>
            </a:xfrm>
            <a:prstGeom prst="rtTriangle">
              <a:avLst/>
            </a:prstGeom>
            <a:solidFill>
              <a:srgbClr val="D7D8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533381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5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2" name="直角三角形 1"/>
            <p:cNvSpPr/>
            <p:nvPr/>
          </p:nvSpPr>
          <p:spPr>
            <a:xfrm rot="5400000">
              <a:off x="-4" y="0"/>
              <a:ext cx="2972071" cy="2972068"/>
            </a:xfrm>
            <a:prstGeom prst="rtTriangle">
              <a:avLst/>
            </a:prstGeom>
            <a:solidFill>
              <a:srgbClr val="1570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533381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5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029" name="组合 14"/>
          <p:cNvGrpSpPr>
            <a:grpSpLocks/>
          </p:cNvGrpSpPr>
          <p:nvPr/>
        </p:nvGrpSpPr>
        <p:grpSpPr bwMode="auto">
          <a:xfrm flipV="1">
            <a:off x="3102" y="4800639"/>
            <a:ext cx="600036" cy="600036"/>
            <a:chOff x="0" y="0"/>
            <a:chExt cx="3600450" cy="3600450"/>
          </a:xfrm>
        </p:grpSpPr>
        <p:sp>
          <p:nvSpPr>
            <p:cNvPr id="16" name="直角三角形 15"/>
            <p:cNvSpPr/>
            <p:nvPr/>
          </p:nvSpPr>
          <p:spPr>
            <a:xfrm rot="5400000">
              <a:off x="0" y="0"/>
              <a:ext cx="3600450" cy="3600450"/>
            </a:xfrm>
            <a:prstGeom prst="rtTriangle">
              <a:avLst/>
            </a:prstGeom>
            <a:solidFill>
              <a:srgbClr val="D7D8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533381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5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17" name="直角三角形 16"/>
            <p:cNvSpPr/>
            <p:nvPr/>
          </p:nvSpPr>
          <p:spPr>
            <a:xfrm rot="5400000">
              <a:off x="4" y="0"/>
              <a:ext cx="2972592" cy="2972596"/>
            </a:xfrm>
            <a:prstGeom prst="rtTriangle">
              <a:avLst/>
            </a:prstGeom>
            <a:solidFill>
              <a:srgbClr val="1570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533381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50" dirty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</p:grpSp>
      <p:sp>
        <p:nvSpPr>
          <p:cNvPr id="33" name="标题 1"/>
          <p:cNvSpPr txBox="1">
            <a:spLocks/>
          </p:cNvSpPr>
          <p:nvPr/>
        </p:nvSpPr>
        <p:spPr>
          <a:xfrm>
            <a:off x="1080170" y="2412305"/>
            <a:ext cx="5256584" cy="1182321"/>
          </a:xfrm>
          <a:prstGeom prst="rect">
            <a:avLst/>
          </a:prstGeom>
        </p:spPr>
        <p:txBody>
          <a:bodyPr/>
          <a:lstStyle>
            <a:lvl1pPr algn="l" defTabSz="7200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6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zh-CN" altLang="en-US" dirty="0" smtClean="0"/>
              <a:t>机器人队到底是干什么的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67246399"/>
      </p:ext>
    </p:extLst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3258</TotalTime>
  <Words>1331</Words>
  <Application>Microsoft Office PowerPoint</Application>
  <PresentationFormat>自定义</PresentationFormat>
  <Paragraphs>113</Paragraphs>
  <Slides>26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4" baseType="lpstr">
      <vt:lpstr>等线</vt:lpstr>
      <vt:lpstr>等线 Light</vt:lpstr>
      <vt:lpstr>宋体</vt:lpstr>
      <vt:lpstr>Arial</vt:lpstr>
      <vt:lpstr>Calibri</vt:lpstr>
      <vt:lpstr>Calibri Light</vt:lpstr>
      <vt:lpstr>Times New Roman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简洁互联网模板</dc:title>
  <dc:creator>第一PPT模板网：www.1ppt.com</dc:creator>
  <cp:keywords>第一PPT模板网：www.1ppt.com</cp:keywords>
  <cp:lastModifiedBy>AM-YURI</cp:lastModifiedBy>
  <cp:revision>215</cp:revision>
  <dcterms:created xsi:type="dcterms:W3CDTF">2013-05-08T06:52:36Z</dcterms:created>
  <dcterms:modified xsi:type="dcterms:W3CDTF">2019-07-13T13:09:02Z</dcterms:modified>
</cp:coreProperties>
</file>